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7138-AE47-18C1-E042-F4B8158AB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FFA28-04DE-8FB7-F28C-B0C21C4E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3E0C-EBA0-160B-4FE5-730BA9CD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E755-62C8-1444-29D2-F7017487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2717-6FE4-3A47-35B7-90D1E249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15A-B318-0EFC-FB5E-B6230D0A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D8A11-2E70-5EF2-5A17-0D0D1C41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D263-AF0B-4250-53A5-0F211CA1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2674-EE82-D06B-5ED5-58F9323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4069-DE10-F8BB-FE22-A85D40EC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8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951BD-7144-04A3-F987-D7BD4830F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A02CB-F1C2-0641-2FA3-531830FC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AF9C-91B8-FD41-6776-016EBA8F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CC70-E6F8-26BF-241C-BF650F23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DE2E-0810-E041-C88E-CB49E594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2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23D6-33F4-C431-9D18-2FD53B4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7920-90B7-BD1F-83A7-7DD8F625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D6FB-57E7-E7AE-B1F1-7016BD05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9DE6A-B9BA-FEFC-AAAA-D7EE7BD1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597C-F4D8-86FC-564F-93CF267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5363-E659-D24D-A166-83527E75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78F6-B7BC-D96F-9EFB-74676FDCB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77E4-1C4B-2294-33DD-8FAF1139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80B3-73A7-8BF6-5621-868DF31D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C84-FCCF-AD43-DEB1-8ED86C84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4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2BFB-6AAA-6CAF-8CE7-746BABAE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1655-AB81-BA1C-67BC-15A60E421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F852-D7BC-9DA1-9448-82E590D03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017C-20E9-F1FE-1AF6-77AC40AA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E524-4F4E-3ABC-405B-CC059F7A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0F48A-D29F-127F-A329-153660D8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4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1519-6CD2-AE48-2188-4D442A64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05684-40C5-D097-90FD-E8A48C47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9C22-AA28-F706-8511-118D1BFC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EB0F3-3797-1384-5947-2C6A81CF4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D5165-2E6B-E20A-3448-D0A51FFB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89FEA-D9B0-9944-CC7C-8441A978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18266-565B-D319-D775-93DE9793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85EA-892B-0415-997B-493E41F1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0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AFB4-EA2E-3711-E157-A3E964C4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3401E-E634-66D7-5BAA-5447E89A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7BBD-EAAD-70FA-E764-177CC413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6F621-8995-CA88-F7E6-7BBB0F74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1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8B515-D50E-B4EF-92EC-961A8869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ED3A3-CD2D-B3C0-2208-1A684C04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B7E7-00F8-A99F-0E20-D45E09B6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3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83A4-2403-F406-D1BB-7372DC45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FE1E-3A21-B2F0-017C-7AEF42B5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81B52-5E74-1B81-FCF2-CE4F5350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984C2-43D5-3A43-0AFB-F2213B08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F65D-5D63-09FA-B1A3-A48FDE58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8293-54F8-37CD-2FF1-EC77765B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1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EFA9-19DF-841F-11EF-89A9F3D5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E656C-1774-FA53-EB3C-1F2557D2B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A98D-B196-D567-984F-E88A0A5E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063C9-C8DB-9B97-5B42-0607269D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9A31B-7708-7477-13BF-7AA5A1EC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2BBA0-D0AF-4488-85C0-351886B1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15B7-F04C-EE4C-8F84-43736A16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0CB4-6992-B240-146A-1228156E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7F0B-4551-353B-E461-FD7526413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A6AF-F744-4F0B-93E7-128E4B5B6F45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BA4A-1334-8B5D-3435-2695E4A51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ABAE-65CC-FFD2-8E71-F3E001146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F59D-43E0-4F50-A7DA-D0D1493A4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2987-DC70-A3B2-B4E5-46147CD79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Film &amp; TV Tracker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1DB37-4EBC-355A-1527-B5D7761A0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6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0466-04AB-EC7A-A420-4F2DF271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884BA4-146B-3854-0731-9D8F3153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66" y="1825625"/>
            <a:ext cx="6689868" cy="4351338"/>
          </a:xfrm>
        </p:spPr>
      </p:pic>
    </p:spTree>
    <p:extLst>
      <p:ext uri="{BB962C8B-B14F-4D97-AF65-F5344CB8AC3E}">
        <p14:creationId xmlns:p14="http://schemas.microsoft.com/office/powerpoint/2010/main" val="1084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7A7C-23BB-3ED2-9951-937F8A50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74637"/>
            <a:ext cx="5534025" cy="406400"/>
          </a:xfrm>
        </p:spPr>
        <p:txBody>
          <a:bodyPr>
            <a:noAutofit/>
          </a:bodyPr>
          <a:lstStyle/>
          <a:p>
            <a:r>
              <a:rPr lang="en-GB" sz="2000" dirty="0"/>
              <a:t>CLASS DIAGRAM </a:t>
            </a:r>
            <a:r>
              <a:rPr lang="en-GB" sz="2000" dirty="0" err="1"/>
              <a:t>ver</a:t>
            </a:r>
            <a:r>
              <a:rPr lang="en-GB" sz="2000" dirty="0"/>
              <a:t> 1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FF7EC20-EFAF-26E6-5C3A-4A524DC59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927496"/>
            <a:ext cx="10725150" cy="5896247"/>
          </a:xfrm>
        </p:spPr>
      </p:pic>
    </p:spTree>
    <p:extLst>
      <p:ext uri="{BB962C8B-B14F-4D97-AF65-F5344CB8AC3E}">
        <p14:creationId xmlns:p14="http://schemas.microsoft.com/office/powerpoint/2010/main" val="182377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F6-D295-B024-833F-E1145808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43184"/>
            <a:ext cx="6228425" cy="735706"/>
          </a:xfrm>
        </p:spPr>
        <p:txBody>
          <a:bodyPr>
            <a:normAutofit/>
          </a:bodyPr>
          <a:lstStyle/>
          <a:p>
            <a:r>
              <a:rPr lang="en-GB" sz="2000" dirty="0"/>
              <a:t>Class diagram </a:t>
            </a:r>
            <a:r>
              <a:rPr lang="en-GB" sz="2000" dirty="0" err="1"/>
              <a:t>ver</a:t>
            </a:r>
            <a:r>
              <a:rPr lang="en-GB" sz="2000" dirty="0"/>
              <a:t> 2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8BB4A6-3931-0A01-299F-56EEC874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7" y="886265"/>
            <a:ext cx="10685848" cy="5874640"/>
          </a:xfrm>
        </p:spPr>
      </p:pic>
    </p:spTree>
    <p:extLst>
      <p:ext uri="{BB962C8B-B14F-4D97-AF65-F5344CB8AC3E}">
        <p14:creationId xmlns:p14="http://schemas.microsoft.com/office/powerpoint/2010/main" val="4618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2222-8680-5C65-E9F3-018E99A7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-78758"/>
            <a:ext cx="10515600" cy="1325563"/>
          </a:xfrm>
        </p:spPr>
        <p:txBody>
          <a:bodyPr/>
          <a:lstStyle/>
          <a:p>
            <a:r>
              <a:rPr lang="en-GB" dirty="0"/>
              <a:t>Jira board: Film epic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83AF6-D0A9-DFB8-118F-4BEDF27D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96" y="1538380"/>
            <a:ext cx="5763830" cy="53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3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2FC5-6F24-7ABD-9310-C443CA4C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Board: TV Show epic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7842D-640B-4B1F-693B-25DC5055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131" y="1825625"/>
            <a:ext cx="4891737" cy="4351338"/>
          </a:xfrm>
        </p:spPr>
      </p:pic>
    </p:spTree>
    <p:extLst>
      <p:ext uri="{BB962C8B-B14F-4D97-AF65-F5344CB8AC3E}">
        <p14:creationId xmlns:p14="http://schemas.microsoft.com/office/powerpoint/2010/main" val="12549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4803-28EA-FBB9-FB82-D88A97D2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8212" cy="655807"/>
          </a:xfrm>
        </p:spPr>
        <p:txBody>
          <a:bodyPr>
            <a:normAutofit fontScale="90000"/>
          </a:bodyPr>
          <a:lstStyle/>
          <a:p>
            <a:r>
              <a:rPr lang="en-GB" dirty="0"/>
              <a:t>Jira Board: Watch List epic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93F4D-C639-A198-CF6A-D76E4095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953544"/>
            <a:ext cx="6665549" cy="57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Film &amp; TV Tracker Project</vt:lpstr>
      <vt:lpstr>ER DIAGRAM</vt:lpstr>
      <vt:lpstr>CLASS DIAGRAM ver 1</vt:lpstr>
      <vt:lpstr>Class diagram ver 2</vt:lpstr>
      <vt:lpstr>Jira board: Film epic</vt:lpstr>
      <vt:lpstr>Jira Board: TV Show epic</vt:lpstr>
      <vt:lpstr>Jira Board: Watch List epic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&amp; TV Tracker Project</dc:title>
  <dc:creator>Tasdiq Dewan</dc:creator>
  <cp:lastModifiedBy>Tasdiq Dewan</cp:lastModifiedBy>
  <cp:revision>1</cp:revision>
  <dcterms:created xsi:type="dcterms:W3CDTF">2022-08-12T08:21:37Z</dcterms:created>
  <dcterms:modified xsi:type="dcterms:W3CDTF">2022-08-12T08:30:10Z</dcterms:modified>
</cp:coreProperties>
</file>