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AF74-BB4B-0E69-8595-8A7207A55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B7E2C1-AB2F-9947-F8FF-C0C419BC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EEEE-0CB0-E359-BE61-A2E3AD65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C30CD-72D0-D03B-73AC-90F32C3B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76D0-681D-12F6-C182-773DFB1E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9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2AE1-5F6B-CDFB-D054-1EBE13E8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98CA-6544-5434-CD29-5695867BB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07278-3FB8-362C-34CA-34AFD338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26A5-A2B9-7F02-6289-488A5384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0C2CB-B9A1-0C49-0578-2846D31E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53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38768-571A-44E5-BC74-D695FD713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3C35-4945-C70C-3ACF-09C12EE85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67168-E9B2-2259-7204-17850873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16F6E-94D7-8AFD-E737-79B67D4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A582-BE86-7BD9-BD37-9FF7108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61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9962-B6C5-0345-AD89-4E59B6D7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BAF9-5D86-1C02-9048-43DAF4D9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D3F8-3558-3A0B-D65A-56C201A4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DCDB-F3B6-AB46-11EF-3DBD3AFE8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3A9E-E51F-5DC3-81E1-7B94298B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53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D193-FA66-A113-DC52-EC9AF0A84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BADA0-5AD7-35E5-CC7F-5A74BC68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C81F-95A7-DABC-DF2B-24BF5014F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1FC8B-1586-5568-E998-43109852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A4B5-E35B-E907-B498-4AF6C902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04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D957-5D16-D303-04CB-2AB84E4E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128-0911-83C9-F846-D34B1B2FD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EF5AE-21D3-D513-9F13-16301597D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E8B0A-5987-1468-A170-C6F1D33B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68B8D-DDC5-D982-519A-0F355CD1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271B0-4164-A0D2-856E-E2583A953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0EA7-8E7A-551D-046F-8BA01F08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1414D-06F3-8172-7FBE-5A335039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23BC-EB9A-C43C-8F92-C2E3FFDE0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03DE3-1289-326E-9D98-74D98930F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A1F48-B598-711D-4017-FACE2D661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62FA9-3F88-D796-2FE1-8710EA83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A88A7-84DC-1B8A-8906-900B790E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F49CA-9D1C-AA73-6285-7381ABF1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18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E91E-2C92-F05C-2751-C49FCC4D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DDC27-8F75-8424-3A5B-70444A0D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8DEC-CCDF-792C-E4CC-96B52096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254FF-5174-89CE-4A40-BC0A5E044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23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8B60-10BB-4F6E-43D3-98728F14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EE275-B3D5-AC0C-7FF8-420C0B7A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896D5-C0AF-E3E9-F6B0-F67F3768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82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A54D-9342-90A6-5B72-09A92CFA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929F-D4AB-504A-785C-FFEFDA8D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8C6B6-0E8A-2CEC-004E-BD18F9E19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5E99-4A06-DE99-0934-997087BE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15BE6-E59D-E462-ECAF-D154A88F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71C55-34C7-68AC-CF6D-41F3AE04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5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B2BE-CC2D-D682-0E9E-E5F9BF5C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B00F-92DE-5513-3A1D-BD048DF44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E367-7F54-6DA0-A995-471584493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1763-4213-D105-B378-5A80F83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88EEC-368C-62A7-D35C-4B5EC197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9D9B5-35C9-3C12-8465-0623B1C1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32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E6550-5947-24FC-B37F-DA93EEA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E4E0C-5096-76A0-14D4-DABA2DA36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13417-EE7D-FCA2-9E86-426F73226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BC72-9C0D-432C-B479-4A12E62C987E}" type="datetimeFigureOut">
              <a:rPr lang="en-GB" smtClean="0"/>
              <a:t>08/07/2022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153A7-DCF9-E8F3-D0EC-E91832AE5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BBB11-697A-2F74-56EE-B91FB8547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5849-3B5C-48AF-A7AE-743A0E142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04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626A-46D2-D9FD-4BE3-06E726376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Tasdiq Dewan IMS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5C36B-9A44-5448-F944-4D971AE0C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33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4517-B43A-456C-907A-00ECB610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2ED9DE-AD18-7226-4EF9-FC3E8D84B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085" y="1825625"/>
            <a:ext cx="9001830" cy="4351338"/>
          </a:xfrm>
        </p:spPr>
      </p:pic>
    </p:spTree>
    <p:extLst>
      <p:ext uri="{BB962C8B-B14F-4D97-AF65-F5344CB8AC3E}">
        <p14:creationId xmlns:p14="http://schemas.microsoft.com/office/powerpoint/2010/main" val="167959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F56F-AFAC-A092-5DAC-365F987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Jira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5C56841-9683-AD47-F77B-15820193F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0934"/>
            <a:ext cx="3219756" cy="4351338"/>
          </a:xfrm>
        </p:spPr>
      </p:pic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81644B3-6D33-67CA-6F77-412118FE9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278" y="961231"/>
            <a:ext cx="5730737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7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0A28-E8F2-4021-94FA-C924262B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1210C3F9-05B9-681D-3AB9-E0D46836B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53" y="1825625"/>
            <a:ext cx="6769694" cy="4351338"/>
          </a:xfrm>
        </p:spPr>
      </p:pic>
    </p:spTree>
    <p:extLst>
      <p:ext uri="{BB962C8B-B14F-4D97-AF65-F5344CB8AC3E}">
        <p14:creationId xmlns:p14="http://schemas.microsoft.com/office/powerpoint/2010/main" val="386560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7874-59CE-7356-BD7A-302EFCAA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Relationship </a:t>
            </a:r>
            <a:r>
              <a:rPr lang="en-GB" dirty="0" err="1"/>
              <a:t>Diagrama</a:t>
            </a:r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6024F9F-85AB-FE71-58FF-4380BACBA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12" y="1948656"/>
            <a:ext cx="7572375" cy="4105275"/>
          </a:xfrm>
        </p:spPr>
      </p:pic>
    </p:spTree>
    <p:extLst>
      <p:ext uri="{BB962C8B-B14F-4D97-AF65-F5344CB8AC3E}">
        <p14:creationId xmlns:p14="http://schemas.microsoft.com/office/powerpoint/2010/main" val="288798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3470-F41D-B272-6993-7AFA7426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UML Class Diagram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421DB712-30E1-2232-DB0F-3B6E3F34E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97" y="1825625"/>
            <a:ext cx="8794605" cy="4351338"/>
          </a:xfrm>
        </p:spPr>
      </p:pic>
    </p:spTree>
    <p:extLst>
      <p:ext uri="{BB962C8B-B14F-4D97-AF65-F5344CB8AC3E}">
        <p14:creationId xmlns:p14="http://schemas.microsoft.com/office/powerpoint/2010/main" val="293578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Tasdiq Dewan IMS Project</vt:lpstr>
      <vt:lpstr>Jira</vt:lpstr>
      <vt:lpstr>Jira</vt:lpstr>
      <vt:lpstr>Entity Relationship Diagram</vt:lpstr>
      <vt:lpstr>Entity Relationship Diagrama</vt:lpstr>
      <vt:lpstr>UML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Tasdiq Dewan IMS Project</dc:title>
  <dc:creator>Tasdiq Dewan</dc:creator>
  <cp:lastModifiedBy>Tasdiq Dewan</cp:lastModifiedBy>
  <cp:revision>1</cp:revision>
  <dcterms:created xsi:type="dcterms:W3CDTF">2022-07-08T08:04:11Z</dcterms:created>
  <dcterms:modified xsi:type="dcterms:W3CDTF">2022-07-08T09:55:12Z</dcterms:modified>
</cp:coreProperties>
</file>