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5/13/2013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5/13/2013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5/13/2013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5/13/2013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5/13/2013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5/13/2013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782053"/>
          </a:xfrm>
        </p:spPr>
        <p:txBody>
          <a:bodyPr>
            <a:noAutofit/>
          </a:bodyPr>
          <a:lstStyle/>
          <a:p>
            <a:r>
              <a:rPr lang="en-US" sz="4400" b="1" u="sng" dirty="0" smtClean="0"/>
              <a:t>Advance User &amp; Group management </a:t>
            </a:r>
            <a:endParaRPr lang="en-US" sz="44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473" y="782053"/>
            <a:ext cx="11802979" cy="590750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u="sng" dirty="0" smtClean="0"/>
              <a:t>Customize user properties</a:t>
            </a:r>
            <a:r>
              <a:rPr lang="en-US" sz="2800" dirty="0" smtClean="0"/>
              <a:t> :</a:t>
            </a:r>
            <a:br>
              <a:rPr lang="en-US" sz="2800" dirty="0" smtClean="0"/>
            </a:br>
            <a:r>
              <a:rPr lang="en-US" sz="2800" dirty="0" smtClean="0"/>
              <a:t>*If you create a new user with fix UID :-</a:t>
            </a:r>
            <a:br>
              <a:rPr lang="en-US" sz="2800" dirty="0" smtClean="0"/>
            </a:br>
            <a:r>
              <a:rPr lang="en-US" sz="2800" dirty="0" smtClean="0"/>
              <a:t>#useradd  -u 666  user2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*Exciting user to modify UID :-</a:t>
            </a:r>
            <a:br>
              <a:rPr lang="en-US" sz="2800" dirty="0" smtClean="0"/>
            </a:br>
            <a:r>
              <a:rPr lang="en-US" sz="2800" dirty="0" smtClean="0"/>
              <a:t>#usermod  -u  599 user1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u="sng" dirty="0" smtClean="0"/>
              <a:t>Customize group properties</a:t>
            </a:r>
            <a:r>
              <a:rPr lang="en-US" sz="2800" dirty="0" smtClean="0"/>
              <a:t> :</a:t>
            </a:r>
            <a:br>
              <a:rPr lang="en-US" sz="2800" dirty="0" smtClean="0"/>
            </a:br>
            <a:r>
              <a:rPr lang="en-US" sz="2800" dirty="0" smtClean="0"/>
              <a:t>*Existing group change GID :-</a:t>
            </a:r>
            <a:r>
              <a:rPr lang="en-US" sz="2800" b="1" u="sng" dirty="0" smtClean="0"/>
              <a:t/>
            </a:r>
            <a:br>
              <a:rPr lang="en-US" sz="2800" b="1" u="sng" dirty="0" smtClean="0"/>
            </a:br>
            <a:r>
              <a:rPr lang="en-US" sz="2800" dirty="0" smtClean="0"/>
              <a:t>#groupadd  -g  599 group1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u="sng" dirty="0" smtClean="0"/>
              <a:t>Create a user with comment</a:t>
            </a:r>
            <a:r>
              <a:rPr lang="en-US" sz="2800" dirty="0" smtClean="0"/>
              <a:t> :</a:t>
            </a:r>
            <a:br>
              <a:rPr lang="en-US" sz="2800" dirty="0" smtClean="0"/>
            </a:br>
            <a:r>
              <a:rPr lang="en-US" sz="2800" dirty="0" smtClean="0"/>
              <a:t>*On user1:-</a:t>
            </a:r>
            <a:br>
              <a:rPr lang="en-US" sz="2800" dirty="0" smtClean="0"/>
            </a:br>
            <a:r>
              <a:rPr lang="en-US" sz="2800" dirty="0" smtClean="0"/>
              <a:t>#usermod  -c  “NetworkAdmin”  user1</a:t>
            </a:r>
            <a:endParaRPr lang="en-US" sz="28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121580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79" y="144379"/>
            <a:ext cx="11899232" cy="656924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* To check :-</a:t>
            </a:r>
            <a:br>
              <a:rPr lang="en-US" dirty="0" smtClean="0"/>
            </a:br>
            <a:r>
              <a:rPr lang="en-US" dirty="0" smtClean="0"/>
              <a:t>  #cat /etc/</a:t>
            </a:r>
            <a:r>
              <a:rPr lang="en-US" dirty="0" err="1" smtClean="0"/>
              <a:t>passwd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*To switch user:-</a:t>
            </a:r>
            <a:br>
              <a:rPr lang="en-US" dirty="0" smtClean="0"/>
            </a:br>
            <a:r>
              <a:rPr lang="en-US" dirty="0" smtClean="0"/>
              <a:t>  #su – username </a:t>
            </a:r>
          </a:p>
          <a:p>
            <a:r>
              <a:rPr lang="en-US" dirty="0" smtClean="0"/>
              <a:t>To check hidden files in Linux :</a:t>
            </a:r>
            <a:br>
              <a:rPr lang="en-US" dirty="0" smtClean="0"/>
            </a:br>
            <a:r>
              <a:rPr lang="en-US" dirty="0" smtClean="0"/>
              <a:t>#</a:t>
            </a:r>
            <a:r>
              <a:rPr lang="en-US" dirty="0" err="1" smtClean="0"/>
              <a:t>ls</a:t>
            </a:r>
            <a:r>
              <a:rPr lang="en-US" dirty="0" smtClean="0"/>
              <a:t>   -a</a:t>
            </a:r>
            <a:br>
              <a:rPr lang="en-US" dirty="0" smtClean="0"/>
            </a:br>
            <a:r>
              <a:rPr lang="en-US" dirty="0" smtClean="0"/>
              <a:t>*To hidden file in Linux put ‘.’ in starting of the file name.</a:t>
            </a:r>
          </a:p>
          <a:p>
            <a:r>
              <a:rPr lang="en-US" u="sng" dirty="0" smtClean="0"/>
              <a:t>To change shell</a:t>
            </a:r>
            <a:r>
              <a:rPr lang="en-US" dirty="0" smtClean="0"/>
              <a:t> :</a:t>
            </a:r>
            <a:r>
              <a:rPr lang="en-US" u="sng" dirty="0"/>
              <a:t/>
            </a:r>
            <a:br>
              <a:rPr lang="en-US" u="sng" dirty="0"/>
            </a:br>
            <a:r>
              <a:rPr lang="en-US" dirty="0" smtClean="0"/>
              <a:t>* Check user shell name:-</a:t>
            </a:r>
            <a:br>
              <a:rPr lang="en-US" dirty="0" smtClean="0"/>
            </a:br>
            <a:r>
              <a:rPr lang="en-US" dirty="0" smtClean="0"/>
              <a:t>#cat /etc/</a:t>
            </a:r>
            <a:r>
              <a:rPr lang="en-US" dirty="0" err="1" smtClean="0"/>
              <a:t>passwd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*Change shell:-</a:t>
            </a:r>
            <a:br>
              <a:rPr lang="en-US" dirty="0" smtClean="0"/>
            </a:br>
            <a:r>
              <a:rPr lang="en-US" dirty="0" smtClean="0"/>
              <a:t>#usermod  -s  /bin/</a:t>
            </a:r>
            <a:r>
              <a:rPr lang="en-US" dirty="0" err="1" smtClean="0"/>
              <a:t>nologin</a:t>
            </a:r>
            <a:r>
              <a:rPr lang="en-US" dirty="0" smtClean="0"/>
              <a:t>  user1</a:t>
            </a:r>
            <a:br>
              <a:rPr lang="en-US" dirty="0" smtClean="0"/>
            </a:br>
            <a:r>
              <a:rPr lang="en-US" dirty="0" smtClean="0"/>
              <a:t>#cat /etc/</a:t>
            </a:r>
            <a:r>
              <a:rPr lang="en-US" dirty="0" err="1" smtClean="0"/>
              <a:t>passwd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518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442" y="180474"/>
            <a:ext cx="11827042" cy="652111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User Membership</a:t>
            </a:r>
            <a:r>
              <a:rPr lang="en-US" dirty="0" smtClean="0"/>
              <a:t> 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Primary member :-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#usermod  –g  groupname  username 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Secondary member :-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#usermod  -G  groupname  username</a:t>
            </a:r>
            <a:br>
              <a:rPr lang="en-US" dirty="0" smtClean="0"/>
            </a:b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573123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Dark" id="{D39323B7-B2D6-4C10-818B-A5CD4ACE85BD}" vid="{15FD9199-0511-4D87-8BFB-2FF3F0C5B5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Dark</Template>
  <TotalTime>32</TotalTime>
  <Words>20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 2</vt:lpstr>
      <vt:lpstr>Office Theme Dark</vt:lpstr>
      <vt:lpstr>Advance User &amp; Group management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User &amp; Group management</dc:title>
  <dc:creator>Dheeraj Madhukar</dc:creator>
  <cp:lastModifiedBy>Damn</cp:lastModifiedBy>
  <cp:revision>5</cp:revision>
  <dcterms:created xsi:type="dcterms:W3CDTF">2013-01-20T10:52:49Z</dcterms:created>
  <dcterms:modified xsi:type="dcterms:W3CDTF">2013-05-13T05:55:48Z</dcterms:modified>
</cp:coreProperties>
</file>