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730396"/>
          </a:xfrm>
        </p:spPr>
        <p:txBody>
          <a:bodyPr>
            <a:noAutofit/>
          </a:bodyPr>
          <a:lstStyle/>
          <a:p>
            <a:r>
              <a:rPr lang="en-US" sz="4400" b="1" u="sng" dirty="0" smtClean="0"/>
              <a:t>How to search data in Linux</a:t>
            </a:r>
            <a:endParaRPr lang="en-US" sz="44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691" y="730396"/>
            <a:ext cx="11874138" cy="5970850"/>
          </a:xfrm>
        </p:spPr>
        <p:txBody>
          <a:bodyPr/>
          <a:lstStyle/>
          <a:p>
            <a:pPr algn="l"/>
            <a:r>
              <a:rPr lang="en-US" u="sng" dirty="0" smtClean="0"/>
              <a:t>Syntax</a:t>
            </a:r>
            <a:r>
              <a:rPr lang="en-US" dirty="0" smtClean="0"/>
              <a:t> : 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#find  /  -name  </a:t>
            </a:r>
            <a:r>
              <a:rPr lang="en-US" dirty="0" err="1" smtClean="0"/>
              <a:t>passwd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#find  /  -size  2k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#find  / -perm  755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#find  / -</a:t>
            </a:r>
            <a:r>
              <a:rPr lang="en-US" dirty="0" err="1" smtClean="0"/>
              <a:t>inum</a:t>
            </a:r>
            <a:r>
              <a:rPr lang="en-US" dirty="0" smtClean="0"/>
              <a:t>  12345 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583589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Dark" id="{D39323B7-B2D6-4C10-818B-A5CD4ACE85BD}" vid="{15FD9199-0511-4D87-8BFB-2FF3F0C5B5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Dark</Template>
  <TotalTime>3</TotalTime>
  <Words>32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Wingdings 2</vt:lpstr>
      <vt:lpstr>Office Theme Dark</vt:lpstr>
      <vt:lpstr>How to search data in Linux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search data in Linux</dc:title>
  <dc:creator>Dheeraj Madhukar</dc:creator>
  <cp:lastModifiedBy>Dheeraj Madhukar</cp:lastModifiedBy>
  <cp:revision>2</cp:revision>
  <dcterms:created xsi:type="dcterms:W3CDTF">2013-01-16T11:43:00Z</dcterms:created>
  <dcterms:modified xsi:type="dcterms:W3CDTF">2013-01-16T11:46:45Z</dcterms:modified>
</cp:coreProperties>
</file>