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04E-943F-484C-BB8E-3AC26FFDAD65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644-FD44-4D7B-A831-8697B2FE8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04E-943F-484C-BB8E-3AC26FFDAD65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644-FD44-4D7B-A831-8697B2FE8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2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04E-943F-484C-BB8E-3AC26FFDAD65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644-FD44-4D7B-A831-8697B2FE8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04E-943F-484C-BB8E-3AC26FFDAD65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644-FD44-4D7B-A831-8697B2FE8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04E-943F-484C-BB8E-3AC26FFDAD65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644-FD44-4D7B-A831-8697B2FE8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4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04E-943F-484C-BB8E-3AC26FFDAD65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644-FD44-4D7B-A831-8697B2FE8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04E-943F-484C-BB8E-3AC26FFDAD65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644-FD44-4D7B-A831-8697B2FE8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3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04E-943F-484C-BB8E-3AC26FFDAD65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644-FD44-4D7B-A831-8697B2FE8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04E-943F-484C-BB8E-3AC26FFDAD65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644-FD44-4D7B-A831-8697B2FE8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4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04E-943F-484C-BB8E-3AC26FFDAD65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644-FD44-4D7B-A831-8697B2FE8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504E-943F-484C-BB8E-3AC26FFDAD65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E644-FD44-4D7B-A831-8697B2FE8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504E-943F-484C-BB8E-3AC26FFDAD65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E644-FD44-4D7B-A831-8697B2FE8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1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3D4F-6A73-4D69-A378-9C7318CB0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SSH/SCP/Telnet</a:t>
            </a:r>
          </a:p>
        </p:txBody>
      </p:sp>
    </p:spTree>
    <p:extLst>
      <p:ext uri="{BB962C8B-B14F-4D97-AF65-F5344CB8AC3E}">
        <p14:creationId xmlns:p14="http://schemas.microsoft.com/office/powerpoint/2010/main" val="206342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E6F6-C149-4C95-BD38-4614557A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0B1C-62E3-4985-916C-34561DC2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Telnet</a:t>
            </a:r>
            <a:r>
              <a:rPr lang="en-US" dirty="0"/>
              <a:t> is the joint abbreviation of </a:t>
            </a:r>
            <a:r>
              <a:rPr lang="en-US" b="1" dirty="0"/>
              <a:t>Telecommunications and Networks</a:t>
            </a:r>
            <a:r>
              <a:rPr lang="en-US" dirty="0"/>
              <a:t> and it is a networking protocol best known for UNIX platform. Telnet uses the port 23 and it was designed specifically for local area networks.</a:t>
            </a:r>
          </a:p>
          <a:p>
            <a:endParaRPr lang="en-US" dirty="0"/>
          </a:p>
          <a:p>
            <a:r>
              <a:rPr lang="en-US" dirty="0"/>
              <a:t>Telnet is </a:t>
            </a:r>
            <a:r>
              <a:rPr lang="en-US" b="1" dirty="0"/>
              <a:t>not a secure communication protocol </a:t>
            </a:r>
            <a:r>
              <a:rPr lang="en-US" dirty="0"/>
              <a:t>because it does not use any security mechanism and transfers the data over network/internet in a plain-text form including the passwords and so any one can sniff the packets to get that important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69832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217B-1DB7-436C-95E6-3E2FDB77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404D-4993-4A0A-924A-B91254F7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SSH or Secure </a:t>
            </a:r>
            <a:r>
              <a:rPr lang="en-US" b="1" dirty="0" err="1"/>
              <a:t>SHell</a:t>
            </a:r>
            <a:r>
              <a:rPr lang="en-US" dirty="0"/>
              <a:t> is now only major protocol to access the network devices and servers over the internet. SSH was developed by SSH Communications Security Ltd., it is a program to log into another computer over a network, to execute commands in a remote machine, and to move files from one machine to another.</a:t>
            </a:r>
          </a:p>
          <a:p>
            <a:endParaRPr lang="en-US" dirty="0"/>
          </a:p>
          <a:p>
            <a:r>
              <a:rPr lang="en-US" dirty="0"/>
              <a:t>SSH also uses a public key for the authentication of users accessing a server and it is a great practice providing us extreme security. SSH is mostly used in all popular operating systems like Unix, Solaris, Red-Hat Linux, CentOS, Ubuntu etc.</a:t>
            </a:r>
          </a:p>
        </p:txBody>
      </p:sp>
    </p:spTree>
    <p:extLst>
      <p:ext uri="{BB962C8B-B14F-4D97-AF65-F5344CB8AC3E}">
        <p14:creationId xmlns:p14="http://schemas.microsoft.com/office/powerpoint/2010/main" val="274333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A681-7E4B-48B8-98F5-22A4988E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2264-7783-4E0C-A9D5-BFE0C6DB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SCP or secure copy allows secure transferring of files between a local host and a remote host or between two remote hosts. </a:t>
            </a:r>
            <a:r>
              <a:rPr lang="en-US"/>
              <a:t>It uses the same authentication and security as the Secure Shell (SSH) protocol from which it is based.</a:t>
            </a:r>
          </a:p>
        </p:txBody>
      </p:sp>
    </p:spTree>
    <p:extLst>
      <p:ext uri="{BB962C8B-B14F-4D97-AF65-F5344CB8AC3E}">
        <p14:creationId xmlns:p14="http://schemas.microsoft.com/office/powerpoint/2010/main" val="146281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SSH/SCP/Telnet</vt:lpstr>
      <vt:lpstr>Telnet</vt:lpstr>
      <vt:lpstr>SSH</vt:lpstr>
      <vt:lpstr>SCP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SSH/SCP/Telnet</dc:title>
  <dc:creator>Pallav Jain</dc:creator>
  <cp:lastModifiedBy>Pallav Jain</cp:lastModifiedBy>
  <cp:revision>1</cp:revision>
  <dcterms:created xsi:type="dcterms:W3CDTF">2019-10-14T12:37:12Z</dcterms:created>
  <dcterms:modified xsi:type="dcterms:W3CDTF">2019-10-14T12:41:09Z</dcterms:modified>
</cp:coreProperties>
</file>