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FIQ AHMED" userId="a983e7660135de6d" providerId="LiveId" clId="{D52BCBDD-FDB3-40B0-9592-829553A9DAA7}"/>
    <pc:docChg chg="modSld">
      <pc:chgData name="TASFIQ AHMED" userId="a983e7660135de6d" providerId="LiveId" clId="{D52BCBDD-FDB3-40B0-9592-829553A9DAA7}" dt="2023-07-03T11:36:20.423" v="5" actId="1076"/>
      <pc:docMkLst>
        <pc:docMk/>
      </pc:docMkLst>
      <pc:sldChg chg="modSp mod">
        <pc:chgData name="TASFIQ AHMED" userId="a983e7660135de6d" providerId="LiveId" clId="{D52BCBDD-FDB3-40B0-9592-829553A9DAA7}" dt="2023-07-03T11:36:20.423" v="5" actId="1076"/>
        <pc:sldMkLst>
          <pc:docMk/>
          <pc:sldMk cId="0" sldId="259"/>
        </pc:sldMkLst>
        <pc:spChg chg="mod">
          <ac:chgData name="TASFIQ AHMED" userId="a983e7660135de6d" providerId="LiveId" clId="{D52BCBDD-FDB3-40B0-9592-829553A9DAA7}" dt="2023-07-03T11:36:20.423" v="5" actId="1076"/>
          <ac:spMkLst>
            <pc:docMk/>
            <pc:sldMk cId="0" sldId="259"/>
            <ac:spMk id="160" creationId="{00000000-0000-0000-0000-000000000000}"/>
          </ac:spMkLst>
        </pc:spChg>
        <pc:picChg chg="mod">
          <ac:chgData name="TASFIQ AHMED" userId="a983e7660135de6d" providerId="LiveId" clId="{D52BCBDD-FDB3-40B0-9592-829553A9DAA7}" dt="2023-07-03T11:09:29.764" v="4" actId="14100"/>
          <ac:picMkLst>
            <pc:docMk/>
            <pc:sldMk cId="0" sldId="259"/>
            <ac:picMk id="159" creationId="{00000000-0000-0000-0000-000000000000}"/>
          </ac:picMkLst>
        </pc:picChg>
      </pc:sldChg>
      <pc:sldChg chg="modSp mod">
        <pc:chgData name="TASFIQ AHMED" userId="a983e7660135de6d" providerId="LiveId" clId="{D52BCBDD-FDB3-40B0-9592-829553A9DAA7}" dt="2023-07-03T11:08:01.444" v="0" actId="1076"/>
        <pc:sldMkLst>
          <pc:docMk/>
          <pc:sldMk cId="0" sldId="263"/>
        </pc:sldMkLst>
        <pc:spChg chg="mod">
          <ac:chgData name="TASFIQ AHMED" userId="a983e7660135de6d" providerId="LiveId" clId="{D52BCBDD-FDB3-40B0-9592-829553A9DAA7}" dt="2023-07-03T11:08:01.444" v="0" actId="1076"/>
          <ac:spMkLst>
            <pc:docMk/>
            <pc:sldMk cId="0" sldId="263"/>
            <ac:spMk id="1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ade0fae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ade0fae13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2ade0fae13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ade0fae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ade0fae1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2ade0fae1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de0fae1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ade0fae13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2ade0fae13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ade0fae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ade0fae1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ade0fae1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de0fae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de0fae1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2ade0fae1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ade0fae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ade0fae13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ade0fae13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ade0fa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ade0fae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2ade0fae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5" name="Google Shape;115;p16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8" name="Google Shape;118;p16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21" name="Google Shape;121;p16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  <a:defRPr sz="3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804774" y="2052650"/>
            <a:ext cx="13357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Plate Recognition system </a:t>
            </a:r>
            <a:endParaRPr sz="6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ctrTitle"/>
          </p:nvPr>
        </p:nvSpPr>
        <p:spPr>
          <a:xfrm>
            <a:off x="1595275" y="25"/>
            <a:ext cx="9001500" cy="106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"/>
          </p:nvPr>
        </p:nvSpPr>
        <p:spPr>
          <a:xfrm>
            <a:off x="438900" y="1243575"/>
            <a:ext cx="11009400" cy="479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82600" algn="l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Number plate recognition is an image processing technology which is used to identify vehicles by their number plates using optical character recognition</a:t>
            </a:r>
            <a:endParaRPr sz="4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000"/>
          </a:p>
          <a:p>
            <a:pPr marL="457200" lvl="0" indent="-482600" algn="l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This technology is used to various security and traffic application search as across-control system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2" y="149902"/>
            <a:ext cx="11962150" cy="6580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698007" y="149902"/>
            <a:ext cx="4776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60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875" y="0"/>
            <a:ext cx="74054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129761" y="885725"/>
            <a:ext cx="1193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video : 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l="19947" t="33552"/>
          <a:stretch/>
        </p:blipFill>
        <p:spPr>
          <a:xfrm>
            <a:off x="271604" y="1745737"/>
            <a:ext cx="4541820" cy="21205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>
            <a:stCxn id="172" idx="3"/>
            <a:endCxn id="174" idx="1"/>
          </p:cNvCxnSpPr>
          <p:nvPr/>
        </p:nvCxnSpPr>
        <p:spPr>
          <a:xfrm>
            <a:off x="4813424" y="2806007"/>
            <a:ext cx="1717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24"/>
          <p:cNvCxnSpPr>
            <a:stCxn id="174" idx="2"/>
            <a:endCxn id="176" idx="0"/>
          </p:cNvCxnSpPr>
          <p:nvPr/>
        </p:nvCxnSpPr>
        <p:spPr>
          <a:xfrm>
            <a:off x="8432082" y="2514236"/>
            <a:ext cx="0" cy="18708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77;p24"/>
          <p:cNvSpPr txBox="1"/>
          <p:nvPr/>
        </p:nvSpPr>
        <p:spPr>
          <a:xfrm>
            <a:off x="5041999" y="2387875"/>
            <a:ext cx="108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7345775" y="3527108"/>
            <a:ext cx="108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213" y="4259355"/>
            <a:ext cx="3431718" cy="218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975" y="1910543"/>
            <a:ext cx="37909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4813425" y="36113"/>
            <a:ext cx="30000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ctrTitle"/>
          </p:nvPr>
        </p:nvSpPr>
        <p:spPr>
          <a:xfrm>
            <a:off x="5126000" y="87475"/>
            <a:ext cx="2729100" cy="78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: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850" y="852175"/>
            <a:ext cx="66675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157450" y="87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image: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ctrTitle"/>
          </p:nvPr>
        </p:nvSpPr>
        <p:spPr>
          <a:xfrm>
            <a:off x="1595275" y="87474"/>
            <a:ext cx="9001500" cy="99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1049700" y="1764825"/>
            <a:ext cx="10759200" cy="48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Improving road safety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Reduce crime 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Gives officers better information to work with 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Determining tourism 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Giving a greater police presence 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Increasing the percentage of stop/searches that lead an arrest.</a:t>
            </a:r>
            <a:endParaRPr sz="3600"/>
          </a:p>
        </p:txBody>
      </p:sp>
      <p:sp>
        <p:nvSpPr>
          <p:cNvPr id="204" name="Google Shape;204;p27"/>
          <p:cNvSpPr txBox="1"/>
          <p:nvPr/>
        </p:nvSpPr>
        <p:spPr>
          <a:xfrm>
            <a:off x="5143500" y="1224650"/>
            <a:ext cx="708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139950" y="25"/>
            <a:ext cx="10456800" cy="97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962225" y="979825"/>
            <a:ext cx="10724400" cy="537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There is an immediate need of such kind of automatic number plate recognition system in the world as there are problem of traffic , stealing cars etc.</a:t>
            </a:r>
            <a:endParaRPr sz="30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Government should take some interest in developing the system as the system is very economical and eco-friendly, if applied effectively.</a:t>
            </a:r>
            <a:endParaRPr sz="30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/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This change will help in the progress of the nation.</a:t>
            </a:r>
            <a:endParaRPr sz="3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2799200" y="2099400"/>
            <a:ext cx="94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50" y="559825"/>
            <a:ext cx="10461949" cy="57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Damask</vt:lpstr>
      <vt:lpstr>PowerPoint Presentation</vt:lpstr>
      <vt:lpstr>INTRODUCTION</vt:lpstr>
      <vt:lpstr>PowerPoint Presentation</vt:lpstr>
      <vt:lpstr>PowerPoint Presentation</vt:lpstr>
      <vt:lpstr>PowerPoint Presentation</vt:lpstr>
      <vt:lpstr>Output :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TASFIQ AHMED</cp:lastModifiedBy>
  <cp:revision>3</cp:revision>
  <dcterms:modified xsi:type="dcterms:W3CDTF">2023-07-03T11:36:31Z</dcterms:modified>
</cp:coreProperties>
</file>