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4" r:id="rId2"/>
    <p:sldId id="256" r:id="rId3"/>
    <p:sldId id="292" r:id="rId4"/>
    <p:sldId id="257" r:id="rId5"/>
    <p:sldId id="293" r:id="rId6"/>
    <p:sldId id="258" r:id="rId7"/>
    <p:sldId id="261" r:id="rId8"/>
    <p:sldId id="262" r:id="rId9"/>
    <p:sldId id="295" r:id="rId10"/>
    <p:sldId id="296" r:id="rId11"/>
    <p:sldId id="284" r:id="rId12"/>
    <p:sldId id="285" r:id="rId13"/>
    <p:sldId id="286" r:id="rId14"/>
    <p:sldId id="287" r:id="rId15"/>
    <p:sldId id="288" r:id="rId16"/>
    <p:sldId id="289" r:id="rId17"/>
    <p:sldId id="291" r:id="rId18"/>
    <p:sldId id="290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FFC06-4E6E-4D2A-87E8-DB8E09BF23C2}" v="1" dt="2023-07-03T16:13:40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327" autoAdjust="0"/>
  </p:normalViewPr>
  <p:slideViewPr>
    <p:cSldViewPr snapToGrid="0">
      <p:cViewPr varScale="1">
        <p:scale>
          <a:sx n="86" d="100"/>
          <a:sy n="86" d="100"/>
        </p:scale>
        <p:origin x="73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SFIQ AHMED" userId="a983e7660135de6d" providerId="LiveId" clId="{29EFFC06-4E6E-4D2A-87E8-DB8E09BF23C2}"/>
    <pc:docChg chg="undo custSel modSld">
      <pc:chgData name="TASFIQ AHMED" userId="a983e7660135de6d" providerId="LiveId" clId="{29EFFC06-4E6E-4D2A-87E8-DB8E09BF23C2}" dt="2023-07-03T16:24:11.629" v="31" actId="1036"/>
      <pc:docMkLst>
        <pc:docMk/>
      </pc:docMkLst>
      <pc:sldChg chg="modSp mod">
        <pc:chgData name="TASFIQ AHMED" userId="a983e7660135de6d" providerId="LiveId" clId="{29EFFC06-4E6E-4D2A-87E8-DB8E09BF23C2}" dt="2023-07-03T16:24:11.629" v="31" actId="1036"/>
        <pc:sldMkLst>
          <pc:docMk/>
          <pc:sldMk cId="3447327892" sldId="282"/>
        </pc:sldMkLst>
        <pc:spChg chg="mod">
          <ac:chgData name="TASFIQ AHMED" userId="a983e7660135de6d" providerId="LiveId" clId="{29EFFC06-4E6E-4D2A-87E8-DB8E09BF23C2}" dt="2023-07-03T16:24:11.629" v="31" actId="1036"/>
          <ac:spMkLst>
            <pc:docMk/>
            <pc:sldMk cId="3447327892" sldId="282"/>
            <ac:spMk id="4" creationId="{374FF7D0-7190-2206-4ADE-46F19C1E4799}"/>
          </ac:spMkLst>
        </pc:spChg>
      </pc:sldChg>
      <pc:sldChg chg="delSp modSp mod">
        <pc:chgData name="TASFIQ AHMED" userId="a983e7660135de6d" providerId="LiveId" clId="{29EFFC06-4E6E-4D2A-87E8-DB8E09BF23C2}" dt="2023-07-03T16:13:40.550" v="18" actId="478"/>
        <pc:sldMkLst>
          <pc:docMk/>
          <pc:sldMk cId="3522108974" sldId="296"/>
        </pc:sldMkLst>
        <pc:spChg chg="mod">
          <ac:chgData name="TASFIQ AHMED" userId="a983e7660135de6d" providerId="LiveId" clId="{29EFFC06-4E6E-4D2A-87E8-DB8E09BF23C2}" dt="2023-07-03T16:04:42.118" v="17" actId="1076"/>
          <ac:spMkLst>
            <pc:docMk/>
            <pc:sldMk cId="3522108974" sldId="296"/>
            <ac:spMk id="2" creationId="{F32BA7AF-70AF-1E92-EEFB-9B5C92F13296}"/>
          </ac:spMkLst>
        </pc:spChg>
        <pc:spChg chg="del">
          <ac:chgData name="TASFIQ AHMED" userId="a983e7660135de6d" providerId="LiveId" clId="{29EFFC06-4E6E-4D2A-87E8-DB8E09BF23C2}" dt="2023-07-03T16:13:40.550" v="18" actId="478"/>
          <ac:spMkLst>
            <pc:docMk/>
            <pc:sldMk cId="3522108974" sldId="296"/>
            <ac:spMk id="19" creationId="{924B5AC6-1ABA-BC03-D877-87252E50B440}"/>
          </ac:spMkLst>
        </pc:spChg>
        <pc:spChg chg="mod">
          <ac:chgData name="TASFIQ AHMED" userId="a983e7660135de6d" providerId="LiveId" clId="{29EFFC06-4E6E-4D2A-87E8-DB8E09BF23C2}" dt="2023-07-03T16:03:56.090" v="11" actId="14100"/>
          <ac:spMkLst>
            <pc:docMk/>
            <pc:sldMk cId="3522108974" sldId="296"/>
            <ac:spMk id="20" creationId="{C618CDB8-A366-0A1E-8923-5AE4D99F5434}"/>
          </ac:spMkLst>
        </pc:spChg>
        <pc:spChg chg="del">
          <ac:chgData name="TASFIQ AHMED" userId="a983e7660135de6d" providerId="LiveId" clId="{29EFFC06-4E6E-4D2A-87E8-DB8E09BF23C2}" dt="2023-07-03T16:13:40.550" v="18" actId="478"/>
          <ac:spMkLst>
            <pc:docMk/>
            <pc:sldMk cId="3522108974" sldId="296"/>
            <ac:spMk id="25" creationId="{E1660F5F-8B41-6CCA-86E5-A533C8B948AA}"/>
          </ac:spMkLst>
        </pc:spChg>
        <pc:spChg chg="del">
          <ac:chgData name="TASFIQ AHMED" userId="a983e7660135de6d" providerId="LiveId" clId="{29EFFC06-4E6E-4D2A-87E8-DB8E09BF23C2}" dt="2023-07-03T16:13:40.550" v="18" actId="478"/>
          <ac:spMkLst>
            <pc:docMk/>
            <pc:sldMk cId="3522108974" sldId="296"/>
            <ac:spMk id="38" creationId="{6CD695FA-18FF-DF53-1BF8-DB2E55B93F6F}"/>
          </ac:spMkLst>
        </pc:spChg>
        <pc:spChg chg="mod">
          <ac:chgData name="TASFIQ AHMED" userId="a983e7660135de6d" providerId="LiveId" clId="{29EFFC06-4E6E-4D2A-87E8-DB8E09BF23C2}" dt="2023-07-03T16:04:12.402" v="15" actId="1036"/>
          <ac:spMkLst>
            <pc:docMk/>
            <pc:sldMk cId="3522108974" sldId="296"/>
            <ac:spMk id="40" creationId="{CC53AD2B-BEE2-11DF-7F82-F34DA8AD9A98}"/>
          </ac:spMkLst>
        </pc:spChg>
        <pc:picChg chg="del">
          <ac:chgData name="TASFIQ AHMED" userId="a983e7660135de6d" providerId="LiveId" clId="{29EFFC06-4E6E-4D2A-87E8-DB8E09BF23C2}" dt="2023-07-03T16:13:40.550" v="18" actId="478"/>
          <ac:picMkLst>
            <pc:docMk/>
            <pc:sldMk cId="3522108974" sldId="296"/>
            <ac:picMk id="46" creationId="{4547E5F0-81F5-DA9D-F3DE-824EADCB26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jpe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9BCB-934C-A0F2-7A22-E791E376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Project name  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C0EE-33B4-8E50-BD0F-2DDEFB49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49" y="2133600"/>
            <a:ext cx="11647358" cy="3777622"/>
          </a:xfrm>
        </p:spPr>
        <p:txBody>
          <a:bodyPr>
            <a:normAutofit/>
          </a:bodyPr>
          <a:lstStyle/>
          <a:p>
            <a:endParaRPr lang="en-GB" sz="5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5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Finding district and </a:t>
            </a:r>
            <a:r>
              <a:rPr lang="bn-BD" sz="5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cities information</a:t>
            </a:r>
            <a:r>
              <a:rPr lang="en-GB" sz="5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        							of Bangladesh.</a:t>
            </a:r>
            <a:endParaRPr lang="en-GB" sz="5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03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32BA7AF-70AF-1E92-EEFB-9B5C92F13296}"/>
              </a:ext>
            </a:extLst>
          </p:cNvPr>
          <p:cNvSpPr/>
          <p:nvPr/>
        </p:nvSpPr>
        <p:spPr>
          <a:xfrm>
            <a:off x="-5237" y="-84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9258935">
                <a:moveTo>
                  <a:pt x="0" y="9258306"/>
                </a:moveTo>
                <a:lnTo>
                  <a:pt x="18288000" y="9258306"/>
                </a:lnTo>
                <a:lnTo>
                  <a:pt x="18288000" y="0"/>
                </a:lnTo>
                <a:lnTo>
                  <a:pt x="0" y="0"/>
                </a:lnTo>
                <a:lnTo>
                  <a:pt x="0" y="9258306"/>
                </a:lnTo>
                <a:close/>
              </a:path>
            </a:pathLst>
          </a:custGeom>
          <a:solidFill>
            <a:srgbClr val="FFF9EF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accent1"/>
              </a:solidFill>
              <a:highlight>
                <a:srgbClr val="000000"/>
              </a:highlight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6E924088-5E1F-470B-BC2A-046161D561B8}"/>
              </a:ext>
            </a:extLst>
          </p:cNvPr>
          <p:cNvGrpSpPr/>
          <p:nvPr/>
        </p:nvGrpSpPr>
        <p:grpSpPr>
          <a:xfrm>
            <a:off x="75217" y="1252855"/>
            <a:ext cx="5687060" cy="1122680"/>
            <a:chOff x="1770022" y="1846747"/>
            <a:chExt cx="5687060" cy="11226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FC8309B-102D-B00C-4C5A-8B3496986748}"/>
                </a:ext>
              </a:extLst>
            </p:cNvPr>
            <p:cNvSpPr/>
            <p:nvPr/>
          </p:nvSpPr>
          <p:spPr>
            <a:xfrm>
              <a:off x="1960522" y="2431779"/>
              <a:ext cx="5306060" cy="0"/>
            </a:xfrm>
            <a:custGeom>
              <a:avLst/>
              <a:gdLst/>
              <a:ahLst/>
              <a:cxnLst/>
              <a:rect l="l" t="t" r="r" b="b"/>
              <a:pathLst>
                <a:path w="5306059">
                  <a:moveTo>
                    <a:pt x="0" y="0"/>
                  </a:moveTo>
                  <a:lnTo>
                    <a:pt x="5305567" y="0"/>
                  </a:lnTo>
                </a:path>
              </a:pathLst>
            </a:custGeom>
            <a:ln w="47625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1EB5D16D-906E-0BAB-5D17-269C5540669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0022" y="2336529"/>
              <a:ext cx="190500" cy="190500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ED70D4EE-4848-5DDC-74EE-9A76578959E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6066" y="2336529"/>
              <a:ext cx="190500" cy="190500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1111BF03-D6BC-CC3B-D107-31B951850CDE}"/>
                </a:ext>
              </a:extLst>
            </p:cNvPr>
            <p:cNvSpPr/>
            <p:nvPr/>
          </p:nvSpPr>
          <p:spPr>
            <a:xfrm>
              <a:off x="2127250" y="1846757"/>
              <a:ext cx="4548505" cy="1122680"/>
            </a:xfrm>
            <a:custGeom>
              <a:avLst/>
              <a:gdLst/>
              <a:ahLst/>
              <a:cxnLst/>
              <a:rect l="l" t="t" r="r" b="b"/>
              <a:pathLst>
                <a:path w="4548505" h="1122680">
                  <a:moveTo>
                    <a:pt x="4548162" y="561251"/>
                  </a:moveTo>
                  <a:lnTo>
                    <a:pt x="4183265" y="0"/>
                  </a:lnTo>
                  <a:lnTo>
                    <a:pt x="694004" y="0"/>
                  </a:lnTo>
                  <a:lnTo>
                    <a:pt x="694004" y="914"/>
                  </a:lnTo>
                  <a:lnTo>
                    <a:pt x="0" y="914"/>
                  </a:lnTo>
                  <a:lnTo>
                    <a:pt x="618248" y="561784"/>
                  </a:lnTo>
                  <a:lnTo>
                    <a:pt x="0" y="1122362"/>
                  </a:lnTo>
                  <a:lnTo>
                    <a:pt x="772947" y="1122362"/>
                  </a:lnTo>
                  <a:lnTo>
                    <a:pt x="773925" y="1121473"/>
                  </a:lnTo>
                  <a:lnTo>
                    <a:pt x="4183265" y="1121473"/>
                  </a:lnTo>
                  <a:lnTo>
                    <a:pt x="4548162" y="561251"/>
                  </a:lnTo>
                  <a:close/>
                </a:path>
              </a:pathLst>
            </a:custGeom>
            <a:solidFill>
              <a:srgbClr val="F59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>
            <a:extLst>
              <a:ext uri="{FF2B5EF4-FFF2-40B4-BE49-F238E27FC236}">
                <a16:creationId xmlns:a16="http://schemas.microsoft.com/office/drawing/2014/main" id="{4ED6D9F2-DBD9-E074-EF9D-524FFD05199E}"/>
              </a:ext>
            </a:extLst>
          </p:cNvPr>
          <p:cNvGrpSpPr/>
          <p:nvPr/>
        </p:nvGrpSpPr>
        <p:grpSpPr>
          <a:xfrm>
            <a:off x="6466158" y="1314102"/>
            <a:ext cx="5687060" cy="1122680"/>
            <a:chOff x="10664556" y="1846714"/>
            <a:chExt cx="5687060" cy="1122680"/>
          </a:xfrm>
        </p:grpSpPr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E417AC39-01A0-C20E-A7F7-6BC35193F271}"/>
                </a:ext>
              </a:extLst>
            </p:cNvPr>
            <p:cNvSpPr/>
            <p:nvPr/>
          </p:nvSpPr>
          <p:spPr>
            <a:xfrm>
              <a:off x="10855050" y="2384154"/>
              <a:ext cx="5306060" cy="0"/>
            </a:xfrm>
            <a:custGeom>
              <a:avLst/>
              <a:gdLst/>
              <a:ahLst/>
              <a:cxnLst/>
              <a:rect l="l" t="t" r="r" b="b"/>
              <a:pathLst>
                <a:path w="5306059">
                  <a:moveTo>
                    <a:pt x="5305567" y="0"/>
                  </a:moveTo>
                  <a:lnTo>
                    <a:pt x="0" y="0"/>
                  </a:lnTo>
                </a:path>
              </a:pathLst>
            </a:custGeom>
            <a:ln w="47625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35790FB9-1BEE-1C08-7551-E738C13B3D0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60618" y="2288904"/>
              <a:ext cx="190500" cy="190500"/>
            </a:xfrm>
            <a:prstGeom prst="rect">
              <a:avLst/>
            </a:prstGeom>
          </p:spPr>
        </p:pic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0C8DDF0C-0185-B6E2-33EF-F00B262455A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4556" y="2288904"/>
              <a:ext cx="190500" cy="190500"/>
            </a:xfrm>
            <a:prstGeom prst="rect">
              <a:avLst/>
            </a:prstGeom>
          </p:spPr>
        </p:pic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58109B2C-EEBA-58B6-1BA4-4B3A8216CE63}"/>
                </a:ext>
              </a:extLst>
            </p:cNvPr>
            <p:cNvSpPr/>
            <p:nvPr/>
          </p:nvSpPr>
          <p:spPr>
            <a:xfrm>
              <a:off x="11445799" y="1846719"/>
              <a:ext cx="4548505" cy="1122680"/>
            </a:xfrm>
            <a:custGeom>
              <a:avLst/>
              <a:gdLst/>
              <a:ahLst/>
              <a:cxnLst/>
              <a:rect l="l" t="t" r="r" b="b"/>
              <a:pathLst>
                <a:path w="4548505" h="1122680">
                  <a:moveTo>
                    <a:pt x="4548175" y="0"/>
                  </a:moveTo>
                  <a:lnTo>
                    <a:pt x="3775227" y="0"/>
                  </a:lnTo>
                  <a:lnTo>
                    <a:pt x="3774224" y="901"/>
                  </a:lnTo>
                  <a:lnTo>
                    <a:pt x="364883" y="901"/>
                  </a:lnTo>
                  <a:lnTo>
                    <a:pt x="0" y="561124"/>
                  </a:lnTo>
                  <a:lnTo>
                    <a:pt x="364883" y="1122375"/>
                  </a:lnTo>
                  <a:lnTo>
                    <a:pt x="3854145" y="1122375"/>
                  </a:lnTo>
                  <a:lnTo>
                    <a:pt x="3854145" y="1121460"/>
                  </a:lnTo>
                  <a:lnTo>
                    <a:pt x="4548175" y="1121460"/>
                  </a:lnTo>
                  <a:lnTo>
                    <a:pt x="3929926" y="560590"/>
                  </a:lnTo>
                  <a:lnTo>
                    <a:pt x="4548175" y="0"/>
                  </a:lnTo>
                  <a:close/>
                </a:path>
              </a:pathLst>
            </a:custGeom>
            <a:solidFill>
              <a:srgbClr val="BCCC7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A9918591-D2E7-0577-C9F5-5D95F60A5CBF}"/>
              </a:ext>
            </a:extLst>
          </p:cNvPr>
          <p:cNvSpPr/>
          <p:nvPr/>
        </p:nvSpPr>
        <p:spPr>
          <a:xfrm>
            <a:off x="5237" y="-27992"/>
            <a:ext cx="12181526" cy="767080"/>
          </a:xfrm>
          <a:custGeom>
            <a:avLst/>
            <a:gdLst/>
            <a:ahLst/>
            <a:cxnLst/>
            <a:rect l="l" t="t" r="r" b="b"/>
            <a:pathLst>
              <a:path w="13868400" h="767080">
                <a:moveTo>
                  <a:pt x="0" y="0"/>
                </a:moveTo>
                <a:lnTo>
                  <a:pt x="13868401" y="0"/>
                </a:lnTo>
                <a:lnTo>
                  <a:pt x="13868401" y="766974"/>
                </a:lnTo>
                <a:lnTo>
                  <a:pt x="0" y="766974"/>
                </a:lnTo>
                <a:lnTo>
                  <a:pt x="0" y="0"/>
                </a:lnTo>
                <a:close/>
              </a:path>
            </a:pathLst>
          </a:custGeom>
          <a:solidFill>
            <a:srgbClr val="6261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5">
            <a:extLst>
              <a:ext uri="{FF2B5EF4-FFF2-40B4-BE49-F238E27FC236}">
                <a16:creationId xmlns:a16="http://schemas.microsoft.com/office/drawing/2014/main" id="{349AD164-D569-7845-0E83-2EA20A5E9508}"/>
              </a:ext>
            </a:extLst>
          </p:cNvPr>
          <p:cNvGrpSpPr/>
          <p:nvPr/>
        </p:nvGrpSpPr>
        <p:grpSpPr>
          <a:xfrm>
            <a:off x="6088491" y="3099323"/>
            <a:ext cx="190500" cy="3524885"/>
            <a:chOff x="8941536" y="3693215"/>
            <a:chExt cx="190500" cy="3524885"/>
          </a:xfrm>
        </p:grpSpPr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C42F9FBF-5A5F-B8C4-4252-863443F62868}"/>
                </a:ext>
              </a:extLst>
            </p:cNvPr>
            <p:cNvSpPr/>
            <p:nvPr/>
          </p:nvSpPr>
          <p:spPr>
            <a:xfrm>
              <a:off x="9036771" y="3883513"/>
              <a:ext cx="0" cy="3143885"/>
            </a:xfrm>
            <a:custGeom>
              <a:avLst/>
              <a:gdLst/>
              <a:ahLst/>
              <a:cxnLst/>
              <a:rect l="l" t="t" r="r" b="b"/>
              <a:pathLst>
                <a:path h="3143884">
                  <a:moveTo>
                    <a:pt x="0" y="3143799"/>
                  </a:moveTo>
                  <a:lnTo>
                    <a:pt x="0" y="0"/>
                  </a:lnTo>
                </a:path>
              </a:pathLst>
            </a:custGeom>
            <a:ln w="47564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7">
              <a:extLst>
                <a:ext uri="{FF2B5EF4-FFF2-40B4-BE49-F238E27FC236}">
                  <a16:creationId xmlns:a16="http://schemas.microsoft.com/office/drawing/2014/main" id="{C126CF6E-01D7-A632-23E5-17B0A50BCE1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41536" y="7027298"/>
              <a:ext cx="190469" cy="190288"/>
            </a:xfrm>
            <a:prstGeom prst="rect">
              <a:avLst/>
            </a:prstGeom>
          </p:spPr>
        </p:pic>
        <p:pic>
          <p:nvPicPr>
            <p:cNvPr id="17" name="object 18">
              <a:extLst>
                <a:ext uri="{FF2B5EF4-FFF2-40B4-BE49-F238E27FC236}">
                  <a16:creationId xmlns:a16="http://schemas.microsoft.com/office/drawing/2014/main" id="{527FA350-95E9-07FA-5C99-37236555F12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41536" y="3693215"/>
              <a:ext cx="190469" cy="190288"/>
            </a:xfrm>
            <a:prstGeom prst="rect">
              <a:avLst/>
            </a:prstGeom>
          </p:spPr>
        </p:pic>
      </p:grpSp>
      <p:sp>
        <p:nvSpPr>
          <p:cNvPr id="18" name="object 19">
            <a:extLst>
              <a:ext uri="{FF2B5EF4-FFF2-40B4-BE49-F238E27FC236}">
                <a16:creationId xmlns:a16="http://schemas.microsoft.com/office/drawing/2014/main" id="{9491DB11-70B9-C9FF-4B24-A5984177666A}"/>
              </a:ext>
            </a:extLst>
          </p:cNvPr>
          <p:cNvSpPr/>
          <p:nvPr/>
        </p:nvSpPr>
        <p:spPr>
          <a:xfrm>
            <a:off x="808593" y="3147454"/>
            <a:ext cx="4548505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20" y="399619"/>
                </a:moveTo>
                <a:lnTo>
                  <a:pt x="5679561" y="468074"/>
                </a:lnTo>
                <a:lnTo>
                  <a:pt x="5662943" y="532969"/>
                </a:lnTo>
                <a:lnTo>
                  <a:pt x="5645985" y="573857"/>
                </a:lnTo>
                <a:lnTo>
                  <a:pt x="5624684" y="612292"/>
                </a:lnTo>
                <a:lnTo>
                  <a:pt x="5599256" y="647983"/>
                </a:lnTo>
                <a:lnTo>
                  <a:pt x="5569917" y="680636"/>
                </a:lnTo>
                <a:lnTo>
                  <a:pt x="5536883" y="709961"/>
                </a:lnTo>
                <a:lnTo>
                  <a:pt x="5500370" y="735666"/>
                </a:lnTo>
                <a:lnTo>
                  <a:pt x="5460593" y="757458"/>
                </a:lnTo>
                <a:lnTo>
                  <a:pt x="5417770" y="775046"/>
                </a:lnTo>
                <a:lnTo>
                  <a:pt x="5372116" y="788139"/>
                </a:lnTo>
                <a:lnTo>
                  <a:pt x="5323847" y="796444"/>
                </a:lnTo>
                <a:lnTo>
                  <a:pt x="5273178" y="799669"/>
                </a:lnTo>
                <a:lnTo>
                  <a:pt x="0" y="799669"/>
                </a:lnTo>
                <a:lnTo>
                  <a:pt x="0" y="0"/>
                </a:lnTo>
                <a:lnTo>
                  <a:pt x="5277236" y="0"/>
                </a:lnTo>
                <a:lnTo>
                  <a:pt x="5331510" y="3878"/>
                </a:lnTo>
                <a:lnTo>
                  <a:pt x="5383130" y="13940"/>
                </a:lnTo>
                <a:lnTo>
                  <a:pt x="5431784" y="29766"/>
                </a:lnTo>
                <a:lnTo>
                  <a:pt x="5477164" y="50937"/>
                </a:lnTo>
                <a:lnTo>
                  <a:pt x="5518961" y="77032"/>
                </a:lnTo>
                <a:lnTo>
                  <a:pt x="5556866" y="107633"/>
                </a:lnTo>
                <a:lnTo>
                  <a:pt x="5590569" y="142319"/>
                </a:lnTo>
                <a:lnTo>
                  <a:pt x="5619761" y="180672"/>
                </a:lnTo>
                <a:lnTo>
                  <a:pt x="5644132" y="222272"/>
                </a:lnTo>
                <a:lnTo>
                  <a:pt x="5663375" y="266700"/>
                </a:lnTo>
                <a:lnTo>
                  <a:pt x="5663807" y="267563"/>
                </a:lnTo>
                <a:lnTo>
                  <a:pt x="5663807" y="268426"/>
                </a:lnTo>
                <a:lnTo>
                  <a:pt x="5664238" y="269289"/>
                </a:lnTo>
                <a:lnTo>
                  <a:pt x="5673437" y="300334"/>
                </a:lnTo>
                <a:lnTo>
                  <a:pt x="5680209" y="332512"/>
                </a:lnTo>
                <a:lnTo>
                  <a:pt x="5684390" y="365661"/>
                </a:lnTo>
                <a:lnTo>
                  <a:pt x="5685820" y="399619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C618CDB8-A366-0A1E-8923-5AE4D99F5434}"/>
              </a:ext>
            </a:extLst>
          </p:cNvPr>
          <p:cNvSpPr/>
          <p:nvPr/>
        </p:nvSpPr>
        <p:spPr>
          <a:xfrm>
            <a:off x="808593" y="5646845"/>
            <a:ext cx="4724452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20" y="399619"/>
                </a:moveTo>
                <a:lnTo>
                  <a:pt x="5679561" y="468074"/>
                </a:lnTo>
                <a:lnTo>
                  <a:pt x="5662943" y="532969"/>
                </a:lnTo>
                <a:lnTo>
                  <a:pt x="5645985" y="573857"/>
                </a:lnTo>
                <a:lnTo>
                  <a:pt x="5624684" y="612292"/>
                </a:lnTo>
                <a:lnTo>
                  <a:pt x="5599256" y="647983"/>
                </a:lnTo>
                <a:lnTo>
                  <a:pt x="5569917" y="680636"/>
                </a:lnTo>
                <a:lnTo>
                  <a:pt x="5536883" y="709961"/>
                </a:lnTo>
                <a:lnTo>
                  <a:pt x="5500370" y="735666"/>
                </a:lnTo>
                <a:lnTo>
                  <a:pt x="5460593" y="757458"/>
                </a:lnTo>
                <a:lnTo>
                  <a:pt x="5417770" y="775046"/>
                </a:lnTo>
                <a:lnTo>
                  <a:pt x="5372116" y="788139"/>
                </a:lnTo>
                <a:lnTo>
                  <a:pt x="5323847" y="796444"/>
                </a:lnTo>
                <a:lnTo>
                  <a:pt x="5273178" y="799669"/>
                </a:lnTo>
                <a:lnTo>
                  <a:pt x="0" y="799669"/>
                </a:lnTo>
                <a:lnTo>
                  <a:pt x="0" y="0"/>
                </a:lnTo>
                <a:lnTo>
                  <a:pt x="5277236" y="0"/>
                </a:lnTo>
                <a:lnTo>
                  <a:pt x="5331510" y="3878"/>
                </a:lnTo>
                <a:lnTo>
                  <a:pt x="5383130" y="13940"/>
                </a:lnTo>
                <a:lnTo>
                  <a:pt x="5431784" y="29766"/>
                </a:lnTo>
                <a:lnTo>
                  <a:pt x="5477164" y="50937"/>
                </a:lnTo>
                <a:lnTo>
                  <a:pt x="5518961" y="77032"/>
                </a:lnTo>
                <a:lnTo>
                  <a:pt x="5556866" y="107633"/>
                </a:lnTo>
                <a:lnTo>
                  <a:pt x="5590569" y="142319"/>
                </a:lnTo>
                <a:lnTo>
                  <a:pt x="5619761" y="180672"/>
                </a:lnTo>
                <a:lnTo>
                  <a:pt x="5644132" y="222272"/>
                </a:lnTo>
                <a:lnTo>
                  <a:pt x="5663375" y="266700"/>
                </a:lnTo>
                <a:lnTo>
                  <a:pt x="5663807" y="267563"/>
                </a:lnTo>
                <a:lnTo>
                  <a:pt x="5663807" y="268426"/>
                </a:lnTo>
                <a:lnTo>
                  <a:pt x="5664238" y="269289"/>
                </a:lnTo>
                <a:lnTo>
                  <a:pt x="5673437" y="300334"/>
                </a:lnTo>
                <a:lnTo>
                  <a:pt x="5680209" y="332512"/>
                </a:lnTo>
                <a:lnTo>
                  <a:pt x="5684390" y="365661"/>
                </a:lnTo>
                <a:lnTo>
                  <a:pt x="5685820" y="399619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BD0419E0-3A56-80A7-6CCE-382EE32C9A2C}"/>
              </a:ext>
            </a:extLst>
          </p:cNvPr>
          <p:cNvSpPr/>
          <p:nvPr/>
        </p:nvSpPr>
        <p:spPr>
          <a:xfrm>
            <a:off x="7155855" y="3129178"/>
            <a:ext cx="4806365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20" y="399619"/>
                </a:moveTo>
                <a:lnTo>
                  <a:pt x="5679561" y="468074"/>
                </a:lnTo>
                <a:lnTo>
                  <a:pt x="5662943" y="532969"/>
                </a:lnTo>
                <a:lnTo>
                  <a:pt x="5645985" y="573857"/>
                </a:lnTo>
                <a:lnTo>
                  <a:pt x="5624684" y="612292"/>
                </a:lnTo>
                <a:lnTo>
                  <a:pt x="5599256" y="647983"/>
                </a:lnTo>
                <a:lnTo>
                  <a:pt x="5569917" y="680636"/>
                </a:lnTo>
                <a:lnTo>
                  <a:pt x="5536883" y="709961"/>
                </a:lnTo>
                <a:lnTo>
                  <a:pt x="5500370" y="735666"/>
                </a:lnTo>
                <a:lnTo>
                  <a:pt x="5460593" y="757458"/>
                </a:lnTo>
                <a:lnTo>
                  <a:pt x="5417770" y="775046"/>
                </a:lnTo>
                <a:lnTo>
                  <a:pt x="5372116" y="788139"/>
                </a:lnTo>
                <a:lnTo>
                  <a:pt x="5323847" y="796444"/>
                </a:lnTo>
                <a:lnTo>
                  <a:pt x="5273178" y="799669"/>
                </a:lnTo>
                <a:lnTo>
                  <a:pt x="0" y="799669"/>
                </a:lnTo>
                <a:lnTo>
                  <a:pt x="0" y="0"/>
                </a:lnTo>
                <a:lnTo>
                  <a:pt x="5277236" y="0"/>
                </a:lnTo>
                <a:lnTo>
                  <a:pt x="5331510" y="3878"/>
                </a:lnTo>
                <a:lnTo>
                  <a:pt x="5383130" y="13940"/>
                </a:lnTo>
                <a:lnTo>
                  <a:pt x="5431784" y="29766"/>
                </a:lnTo>
                <a:lnTo>
                  <a:pt x="5477164" y="50937"/>
                </a:lnTo>
                <a:lnTo>
                  <a:pt x="5518961" y="77032"/>
                </a:lnTo>
                <a:lnTo>
                  <a:pt x="5556866" y="107633"/>
                </a:lnTo>
                <a:lnTo>
                  <a:pt x="5590569" y="142319"/>
                </a:lnTo>
                <a:lnTo>
                  <a:pt x="5619761" y="180672"/>
                </a:lnTo>
                <a:lnTo>
                  <a:pt x="5644132" y="222272"/>
                </a:lnTo>
                <a:lnTo>
                  <a:pt x="5663375" y="266700"/>
                </a:lnTo>
                <a:lnTo>
                  <a:pt x="5663807" y="267563"/>
                </a:lnTo>
                <a:lnTo>
                  <a:pt x="5663807" y="268426"/>
                </a:lnTo>
                <a:lnTo>
                  <a:pt x="5664238" y="269289"/>
                </a:lnTo>
                <a:lnTo>
                  <a:pt x="5673437" y="300334"/>
                </a:lnTo>
                <a:lnTo>
                  <a:pt x="5680209" y="332512"/>
                </a:lnTo>
                <a:lnTo>
                  <a:pt x="5684390" y="365661"/>
                </a:lnTo>
                <a:lnTo>
                  <a:pt x="5685820" y="399619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6D610AF4-8142-0D2B-25B1-BD8B13022F78}"/>
              </a:ext>
            </a:extLst>
          </p:cNvPr>
          <p:cNvSpPr/>
          <p:nvPr/>
        </p:nvSpPr>
        <p:spPr>
          <a:xfrm>
            <a:off x="7155855" y="4366331"/>
            <a:ext cx="4806365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20" y="399619"/>
                </a:moveTo>
                <a:lnTo>
                  <a:pt x="5679561" y="468074"/>
                </a:lnTo>
                <a:lnTo>
                  <a:pt x="5662943" y="532969"/>
                </a:lnTo>
                <a:lnTo>
                  <a:pt x="5645985" y="573857"/>
                </a:lnTo>
                <a:lnTo>
                  <a:pt x="5624684" y="612292"/>
                </a:lnTo>
                <a:lnTo>
                  <a:pt x="5599256" y="647983"/>
                </a:lnTo>
                <a:lnTo>
                  <a:pt x="5569917" y="680636"/>
                </a:lnTo>
                <a:lnTo>
                  <a:pt x="5536883" y="709961"/>
                </a:lnTo>
                <a:lnTo>
                  <a:pt x="5500370" y="735666"/>
                </a:lnTo>
                <a:lnTo>
                  <a:pt x="5460593" y="757458"/>
                </a:lnTo>
                <a:lnTo>
                  <a:pt x="5417770" y="775046"/>
                </a:lnTo>
                <a:lnTo>
                  <a:pt x="5372116" y="788139"/>
                </a:lnTo>
                <a:lnTo>
                  <a:pt x="5323847" y="796444"/>
                </a:lnTo>
                <a:lnTo>
                  <a:pt x="5273178" y="799669"/>
                </a:lnTo>
                <a:lnTo>
                  <a:pt x="0" y="799669"/>
                </a:lnTo>
                <a:lnTo>
                  <a:pt x="0" y="0"/>
                </a:lnTo>
                <a:lnTo>
                  <a:pt x="5277236" y="0"/>
                </a:lnTo>
                <a:lnTo>
                  <a:pt x="5331510" y="3878"/>
                </a:lnTo>
                <a:lnTo>
                  <a:pt x="5383130" y="13940"/>
                </a:lnTo>
                <a:lnTo>
                  <a:pt x="5431784" y="29766"/>
                </a:lnTo>
                <a:lnTo>
                  <a:pt x="5477164" y="50937"/>
                </a:lnTo>
                <a:lnTo>
                  <a:pt x="5518961" y="77032"/>
                </a:lnTo>
                <a:lnTo>
                  <a:pt x="5556866" y="107633"/>
                </a:lnTo>
                <a:lnTo>
                  <a:pt x="5590569" y="142319"/>
                </a:lnTo>
                <a:lnTo>
                  <a:pt x="5619761" y="180672"/>
                </a:lnTo>
                <a:lnTo>
                  <a:pt x="5644132" y="222272"/>
                </a:lnTo>
                <a:lnTo>
                  <a:pt x="5663375" y="266700"/>
                </a:lnTo>
                <a:lnTo>
                  <a:pt x="5663807" y="267563"/>
                </a:lnTo>
                <a:lnTo>
                  <a:pt x="5663807" y="268426"/>
                </a:lnTo>
                <a:lnTo>
                  <a:pt x="5664238" y="269289"/>
                </a:lnTo>
                <a:lnTo>
                  <a:pt x="5673437" y="300334"/>
                </a:lnTo>
                <a:lnTo>
                  <a:pt x="5680209" y="332512"/>
                </a:lnTo>
                <a:lnTo>
                  <a:pt x="5684390" y="365661"/>
                </a:lnTo>
                <a:lnTo>
                  <a:pt x="5685820" y="399619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D60F7676-766F-DAB8-8777-D1E182741ABE}"/>
              </a:ext>
            </a:extLst>
          </p:cNvPr>
          <p:cNvSpPr/>
          <p:nvPr/>
        </p:nvSpPr>
        <p:spPr>
          <a:xfrm>
            <a:off x="7155856" y="5628569"/>
            <a:ext cx="4806364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20" y="399619"/>
                </a:moveTo>
                <a:lnTo>
                  <a:pt x="5679561" y="468074"/>
                </a:lnTo>
                <a:lnTo>
                  <a:pt x="5662943" y="532969"/>
                </a:lnTo>
                <a:lnTo>
                  <a:pt x="5645985" y="573857"/>
                </a:lnTo>
                <a:lnTo>
                  <a:pt x="5624684" y="612292"/>
                </a:lnTo>
                <a:lnTo>
                  <a:pt x="5599256" y="647983"/>
                </a:lnTo>
                <a:lnTo>
                  <a:pt x="5569917" y="680636"/>
                </a:lnTo>
                <a:lnTo>
                  <a:pt x="5536883" y="709961"/>
                </a:lnTo>
                <a:lnTo>
                  <a:pt x="5500370" y="735666"/>
                </a:lnTo>
                <a:lnTo>
                  <a:pt x="5460593" y="757458"/>
                </a:lnTo>
                <a:lnTo>
                  <a:pt x="5417770" y="775046"/>
                </a:lnTo>
                <a:lnTo>
                  <a:pt x="5372116" y="788139"/>
                </a:lnTo>
                <a:lnTo>
                  <a:pt x="5323847" y="796444"/>
                </a:lnTo>
                <a:lnTo>
                  <a:pt x="5273178" y="799669"/>
                </a:lnTo>
                <a:lnTo>
                  <a:pt x="0" y="799669"/>
                </a:lnTo>
                <a:lnTo>
                  <a:pt x="0" y="0"/>
                </a:lnTo>
                <a:lnTo>
                  <a:pt x="5277236" y="0"/>
                </a:lnTo>
                <a:lnTo>
                  <a:pt x="5331510" y="3878"/>
                </a:lnTo>
                <a:lnTo>
                  <a:pt x="5383130" y="13940"/>
                </a:lnTo>
                <a:lnTo>
                  <a:pt x="5431784" y="29766"/>
                </a:lnTo>
                <a:lnTo>
                  <a:pt x="5477164" y="50937"/>
                </a:lnTo>
                <a:lnTo>
                  <a:pt x="5518961" y="77032"/>
                </a:lnTo>
                <a:lnTo>
                  <a:pt x="5556866" y="107633"/>
                </a:lnTo>
                <a:lnTo>
                  <a:pt x="5590569" y="142319"/>
                </a:lnTo>
                <a:lnTo>
                  <a:pt x="5619761" y="180672"/>
                </a:lnTo>
                <a:lnTo>
                  <a:pt x="5644132" y="222272"/>
                </a:lnTo>
                <a:lnTo>
                  <a:pt x="5663375" y="266700"/>
                </a:lnTo>
                <a:lnTo>
                  <a:pt x="5663807" y="267563"/>
                </a:lnTo>
                <a:lnTo>
                  <a:pt x="5663807" y="268426"/>
                </a:lnTo>
                <a:lnTo>
                  <a:pt x="5664238" y="269289"/>
                </a:lnTo>
                <a:lnTo>
                  <a:pt x="5673437" y="300334"/>
                </a:lnTo>
                <a:lnTo>
                  <a:pt x="5680209" y="332512"/>
                </a:lnTo>
                <a:lnTo>
                  <a:pt x="5684390" y="365661"/>
                </a:lnTo>
                <a:lnTo>
                  <a:pt x="5685820" y="399619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66C454BF-300E-5836-BBCC-CE1E8692944C}"/>
              </a:ext>
            </a:extLst>
          </p:cNvPr>
          <p:cNvSpPr/>
          <p:nvPr/>
        </p:nvSpPr>
        <p:spPr>
          <a:xfrm>
            <a:off x="307144" y="2975421"/>
            <a:ext cx="1000125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9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8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6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5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9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6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6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9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5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6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8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9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5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8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8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5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id="{BBFE1432-D1F2-5EF1-3109-6320F762513B}"/>
              </a:ext>
            </a:extLst>
          </p:cNvPr>
          <p:cNvSpPr/>
          <p:nvPr/>
        </p:nvSpPr>
        <p:spPr>
          <a:xfrm>
            <a:off x="307144" y="5545312"/>
            <a:ext cx="1000125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9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8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6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5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9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6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6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9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5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6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8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9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5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8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8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5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17A41D8B-0EB7-9B9F-2704-C934344D231E}"/>
              </a:ext>
            </a:extLst>
          </p:cNvPr>
          <p:cNvSpPr/>
          <p:nvPr/>
        </p:nvSpPr>
        <p:spPr>
          <a:xfrm>
            <a:off x="6716536" y="3035899"/>
            <a:ext cx="1015356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9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8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6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5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9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6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6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9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5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6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8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9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5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8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8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5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A15A24D4-535A-7BC6-C39E-2D2B32022669}"/>
              </a:ext>
            </a:extLst>
          </p:cNvPr>
          <p:cNvSpPr/>
          <p:nvPr/>
        </p:nvSpPr>
        <p:spPr>
          <a:xfrm>
            <a:off x="6654399" y="4264799"/>
            <a:ext cx="1015356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9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8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6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5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9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6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6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9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5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6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8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9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5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8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8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5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0">
            <a:extLst>
              <a:ext uri="{FF2B5EF4-FFF2-40B4-BE49-F238E27FC236}">
                <a16:creationId xmlns:a16="http://schemas.microsoft.com/office/drawing/2014/main" id="{8AC98994-A325-D03D-302D-18E8ADCFD415}"/>
              </a:ext>
            </a:extLst>
          </p:cNvPr>
          <p:cNvSpPr/>
          <p:nvPr/>
        </p:nvSpPr>
        <p:spPr>
          <a:xfrm>
            <a:off x="6698941" y="5527036"/>
            <a:ext cx="1015356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9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8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6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5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9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6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6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9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5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6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8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9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5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8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8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5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1">
            <a:extLst>
              <a:ext uri="{FF2B5EF4-FFF2-40B4-BE49-F238E27FC236}">
                <a16:creationId xmlns:a16="http://schemas.microsoft.com/office/drawing/2014/main" id="{C16B4178-3184-644A-9608-FDDDDF37B1B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7561" y="5792155"/>
            <a:ext cx="380999" cy="504809"/>
          </a:xfrm>
          <a:prstGeom prst="rect">
            <a:avLst/>
          </a:prstGeom>
        </p:spPr>
      </p:pic>
      <p:pic>
        <p:nvPicPr>
          <p:cNvPr id="31" name="object 32">
            <a:extLst>
              <a:ext uri="{FF2B5EF4-FFF2-40B4-BE49-F238E27FC236}">
                <a16:creationId xmlns:a16="http://schemas.microsoft.com/office/drawing/2014/main" id="{BBC9C302-78D4-AFBE-2145-2C6FE01B907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93971" y="4438992"/>
            <a:ext cx="531852" cy="657209"/>
          </a:xfrm>
          <a:prstGeom prst="rect">
            <a:avLst/>
          </a:prstGeom>
        </p:spPr>
      </p:pic>
      <p:pic>
        <p:nvPicPr>
          <p:cNvPr id="33" name="object 34">
            <a:extLst>
              <a:ext uri="{FF2B5EF4-FFF2-40B4-BE49-F238E27FC236}">
                <a16:creationId xmlns:a16="http://schemas.microsoft.com/office/drawing/2014/main" id="{BE7EA7D3-A86B-CEC5-8DE6-F3308CB89723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18349" y="3191598"/>
            <a:ext cx="686573" cy="676259"/>
          </a:xfrm>
          <a:prstGeom prst="rect">
            <a:avLst/>
          </a:prstGeom>
        </p:spPr>
      </p:pic>
      <p:pic>
        <p:nvPicPr>
          <p:cNvPr id="34" name="object 36">
            <a:extLst>
              <a:ext uri="{FF2B5EF4-FFF2-40B4-BE49-F238E27FC236}">
                <a16:creationId xmlns:a16="http://schemas.microsoft.com/office/drawing/2014/main" id="{E8E584ED-290E-7D74-D648-1D75639A0E60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1028" y="3271504"/>
            <a:ext cx="457199" cy="409559"/>
          </a:xfrm>
          <a:prstGeom prst="rect">
            <a:avLst/>
          </a:prstGeom>
        </p:spPr>
      </p:pic>
      <p:sp>
        <p:nvSpPr>
          <p:cNvPr id="35" name="object 37">
            <a:extLst>
              <a:ext uri="{FF2B5EF4-FFF2-40B4-BE49-F238E27FC236}">
                <a16:creationId xmlns:a16="http://schemas.microsoft.com/office/drawing/2014/main" id="{0AB1150B-3DEA-7084-4300-C021BA39A8F8}"/>
              </a:ext>
            </a:extLst>
          </p:cNvPr>
          <p:cNvSpPr/>
          <p:nvPr/>
        </p:nvSpPr>
        <p:spPr>
          <a:xfrm>
            <a:off x="0" y="1"/>
            <a:ext cx="1445895" cy="1500850"/>
          </a:xfrm>
          <a:custGeom>
            <a:avLst/>
            <a:gdLst/>
            <a:ahLst/>
            <a:cxnLst/>
            <a:rect l="l" t="t" r="r" b="b"/>
            <a:pathLst>
              <a:path w="1445895" h="2375535">
                <a:moveTo>
                  <a:pt x="0" y="2375307"/>
                </a:moveTo>
                <a:lnTo>
                  <a:pt x="1445616" y="0"/>
                </a:lnTo>
                <a:lnTo>
                  <a:pt x="1443553" y="50357"/>
                </a:lnTo>
                <a:lnTo>
                  <a:pt x="1440766" y="97978"/>
                </a:lnTo>
                <a:lnTo>
                  <a:pt x="1437196" y="145385"/>
                </a:lnTo>
                <a:lnTo>
                  <a:pt x="1432851" y="192571"/>
                </a:lnTo>
                <a:lnTo>
                  <a:pt x="1427736" y="239531"/>
                </a:lnTo>
                <a:lnTo>
                  <a:pt x="1421858" y="286257"/>
                </a:lnTo>
                <a:lnTo>
                  <a:pt x="1415224" y="332744"/>
                </a:lnTo>
                <a:lnTo>
                  <a:pt x="1407839" y="378984"/>
                </a:lnTo>
                <a:lnTo>
                  <a:pt x="1399711" y="424972"/>
                </a:lnTo>
                <a:lnTo>
                  <a:pt x="1390845" y="470701"/>
                </a:lnTo>
                <a:lnTo>
                  <a:pt x="1381248" y="516165"/>
                </a:lnTo>
                <a:lnTo>
                  <a:pt x="1370926" y="561357"/>
                </a:lnTo>
                <a:lnTo>
                  <a:pt x="1359886" y="606272"/>
                </a:lnTo>
                <a:lnTo>
                  <a:pt x="1348134" y="650902"/>
                </a:lnTo>
                <a:lnTo>
                  <a:pt x="1335677" y="695241"/>
                </a:lnTo>
                <a:lnTo>
                  <a:pt x="1322520" y="739283"/>
                </a:lnTo>
                <a:lnTo>
                  <a:pt x="1308671" y="783022"/>
                </a:lnTo>
                <a:lnTo>
                  <a:pt x="1294135" y="826450"/>
                </a:lnTo>
                <a:lnTo>
                  <a:pt x="1278919" y="869563"/>
                </a:lnTo>
                <a:lnTo>
                  <a:pt x="1263029" y="912352"/>
                </a:lnTo>
                <a:lnTo>
                  <a:pt x="1246472" y="954813"/>
                </a:lnTo>
                <a:lnTo>
                  <a:pt x="1229255" y="996939"/>
                </a:lnTo>
                <a:lnTo>
                  <a:pt x="1211383" y="1038722"/>
                </a:lnTo>
                <a:lnTo>
                  <a:pt x="1192862" y="1080157"/>
                </a:lnTo>
                <a:lnTo>
                  <a:pt x="1173700" y="1121238"/>
                </a:lnTo>
                <a:lnTo>
                  <a:pt x="1153903" y="1161958"/>
                </a:lnTo>
                <a:lnTo>
                  <a:pt x="1133476" y="1202310"/>
                </a:lnTo>
                <a:lnTo>
                  <a:pt x="1112427" y="1242289"/>
                </a:lnTo>
                <a:lnTo>
                  <a:pt x="1090762" y="1281888"/>
                </a:lnTo>
                <a:lnTo>
                  <a:pt x="1068487" y="1321100"/>
                </a:lnTo>
                <a:lnTo>
                  <a:pt x="1045608" y="1359920"/>
                </a:lnTo>
                <a:lnTo>
                  <a:pt x="1022133" y="1398340"/>
                </a:lnTo>
                <a:lnTo>
                  <a:pt x="998066" y="1436354"/>
                </a:lnTo>
                <a:lnTo>
                  <a:pt x="973416" y="1473957"/>
                </a:lnTo>
                <a:lnTo>
                  <a:pt x="948187" y="1511141"/>
                </a:lnTo>
                <a:lnTo>
                  <a:pt x="922387" y="1547900"/>
                </a:lnTo>
                <a:lnTo>
                  <a:pt x="896022" y="1584229"/>
                </a:lnTo>
                <a:lnTo>
                  <a:pt x="869098" y="1620119"/>
                </a:lnTo>
                <a:lnTo>
                  <a:pt x="841622" y="1655566"/>
                </a:lnTo>
                <a:lnTo>
                  <a:pt x="813599" y="1690563"/>
                </a:lnTo>
                <a:lnTo>
                  <a:pt x="785037" y="1725103"/>
                </a:lnTo>
                <a:lnTo>
                  <a:pt x="755942" y="1759179"/>
                </a:lnTo>
                <a:lnTo>
                  <a:pt x="726320" y="1792787"/>
                </a:lnTo>
                <a:lnTo>
                  <a:pt x="696177" y="1825918"/>
                </a:lnTo>
                <a:lnTo>
                  <a:pt x="665520" y="1858568"/>
                </a:lnTo>
                <a:lnTo>
                  <a:pt x="634356" y="1890728"/>
                </a:lnTo>
                <a:lnTo>
                  <a:pt x="602690" y="1922394"/>
                </a:lnTo>
                <a:lnTo>
                  <a:pt x="570529" y="1953559"/>
                </a:lnTo>
                <a:lnTo>
                  <a:pt x="537880" y="1984215"/>
                </a:lnTo>
                <a:lnTo>
                  <a:pt x="504748" y="2014358"/>
                </a:lnTo>
                <a:lnTo>
                  <a:pt x="471141" y="2043980"/>
                </a:lnTo>
                <a:lnTo>
                  <a:pt x="437064" y="2073075"/>
                </a:lnTo>
                <a:lnTo>
                  <a:pt x="402524" y="2101638"/>
                </a:lnTo>
                <a:lnTo>
                  <a:pt x="367528" y="2129660"/>
                </a:lnTo>
                <a:lnTo>
                  <a:pt x="332081" y="2157136"/>
                </a:lnTo>
                <a:lnTo>
                  <a:pt x="296190" y="2184060"/>
                </a:lnTo>
                <a:lnTo>
                  <a:pt x="259862" y="2210425"/>
                </a:lnTo>
                <a:lnTo>
                  <a:pt x="223103" y="2236226"/>
                </a:lnTo>
                <a:lnTo>
                  <a:pt x="185919" y="2261454"/>
                </a:lnTo>
                <a:lnTo>
                  <a:pt x="148316" y="2286105"/>
                </a:lnTo>
                <a:lnTo>
                  <a:pt x="110302" y="2310171"/>
                </a:lnTo>
                <a:lnTo>
                  <a:pt x="71881" y="2333647"/>
                </a:lnTo>
                <a:lnTo>
                  <a:pt x="33062" y="2356525"/>
                </a:lnTo>
                <a:lnTo>
                  <a:pt x="0" y="2375307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8">
            <a:extLst>
              <a:ext uri="{FF2B5EF4-FFF2-40B4-BE49-F238E27FC236}">
                <a16:creationId xmlns:a16="http://schemas.microsoft.com/office/drawing/2014/main" id="{BCBB846A-0FAF-0B07-58FC-59B3C04A6417}"/>
              </a:ext>
            </a:extLst>
          </p:cNvPr>
          <p:cNvSpPr/>
          <p:nvPr/>
        </p:nvSpPr>
        <p:spPr>
          <a:xfrm>
            <a:off x="11247856" y="-59808"/>
            <a:ext cx="973584" cy="1474297"/>
          </a:xfrm>
          <a:custGeom>
            <a:avLst/>
            <a:gdLst/>
            <a:ahLst/>
            <a:cxnLst/>
            <a:rect l="l" t="t" r="r" b="b"/>
            <a:pathLst>
              <a:path w="1529080" h="2513330">
                <a:moveTo>
                  <a:pt x="1529058" y="2513225"/>
                </a:moveTo>
                <a:lnTo>
                  <a:pt x="1492907" y="2494191"/>
                </a:lnTo>
                <a:lnTo>
                  <a:pt x="1453309" y="2472526"/>
                </a:lnTo>
                <a:lnTo>
                  <a:pt x="1414097" y="2450251"/>
                </a:lnTo>
                <a:lnTo>
                  <a:pt x="1375277" y="2427372"/>
                </a:lnTo>
                <a:lnTo>
                  <a:pt x="1336857" y="2403897"/>
                </a:lnTo>
                <a:lnTo>
                  <a:pt x="1298842" y="2379830"/>
                </a:lnTo>
                <a:lnTo>
                  <a:pt x="1261240" y="2355180"/>
                </a:lnTo>
                <a:lnTo>
                  <a:pt x="1224056" y="2329951"/>
                </a:lnTo>
                <a:lnTo>
                  <a:pt x="1187296" y="2304151"/>
                </a:lnTo>
                <a:lnTo>
                  <a:pt x="1150968" y="2277786"/>
                </a:lnTo>
                <a:lnTo>
                  <a:pt x="1115077" y="2250862"/>
                </a:lnTo>
                <a:lnTo>
                  <a:pt x="1079631" y="2223386"/>
                </a:lnTo>
                <a:lnTo>
                  <a:pt x="1044634" y="2195363"/>
                </a:lnTo>
                <a:lnTo>
                  <a:pt x="1010094" y="2166801"/>
                </a:lnTo>
                <a:lnTo>
                  <a:pt x="976017" y="2137706"/>
                </a:lnTo>
                <a:lnTo>
                  <a:pt x="942410" y="2108084"/>
                </a:lnTo>
                <a:lnTo>
                  <a:pt x="909279" y="2077941"/>
                </a:lnTo>
                <a:lnTo>
                  <a:pt x="876629" y="2047284"/>
                </a:lnTo>
                <a:lnTo>
                  <a:pt x="844468" y="2016120"/>
                </a:lnTo>
                <a:lnTo>
                  <a:pt x="812803" y="1984454"/>
                </a:lnTo>
                <a:lnTo>
                  <a:pt x="781638" y="1952293"/>
                </a:lnTo>
                <a:lnTo>
                  <a:pt x="750981" y="1919644"/>
                </a:lnTo>
                <a:lnTo>
                  <a:pt x="720839" y="1886512"/>
                </a:lnTo>
                <a:lnTo>
                  <a:pt x="691217" y="1852905"/>
                </a:lnTo>
                <a:lnTo>
                  <a:pt x="662121" y="1818828"/>
                </a:lnTo>
                <a:lnTo>
                  <a:pt x="633559" y="1784288"/>
                </a:lnTo>
                <a:lnTo>
                  <a:pt x="605537" y="1749292"/>
                </a:lnTo>
                <a:lnTo>
                  <a:pt x="578060" y="1713845"/>
                </a:lnTo>
                <a:lnTo>
                  <a:pt x="551136" y="1677954"/>
                </a:lnTo>
                <a:lnTo>
                  <a:pt x="524771" y="1641626"/>
                </a:lnTo>
                <a:lnTo>
                  <a:pt x="498971" y="1604867"/>
                </a:lnTo>
                <a:lnTo>
                  <a:pt x="473743" y="1567683"/>
                </a:lnTo>
                <a:lnTo>
                  <a:pt x="449092" y="1530080"/>
                </a:lnTo>
                <a:lnTo>
                  <a:pt x="425026" y="1492065"/>
                </a:lnTo>
                <a:lnTo>
                  <a:pt x="401550" y="1453645"/>
                </a:lnTo>
                <a:lnTo>
                  <a:pt x="378672" y="1414826"/>
                </a:lnTo>
                <a:lnTo>
                  <a:pt x="356397" y="1375614"/>
                </a:lnTo>
                <a:lnTo>
                  <a:pt x="334731" y="1336015"/>
                </a:lnTo>
                <a:lnTo>
                  <a:pt x="313682" y="1296036"/>
                </a:lnTo>
                <a:lnTo>
                  <a:pt x="293256" y="1255684"/>
                </a:lnTo>
                <a:lnTo>
                  <a:pt x="273458" y="1214964"/>
                </a:lnTo>
                <a:lnTo>
                  <a:pt x="254296" y="1173883"/>
                </a:lnTo>
                <a:lnTo>
                  <a:pt x="235776" y="1132448"/>
                </a:lnTo>
                <a:lnTo>
                  <a:pt x="217904" y="1090664"/>
                </a:lnTo>
                <a:lnTo>
                  <a:pt x="200686" y="1048539"/>
                </a:lnTo>
                <a:lnTo>
                  <a:pt x="184129" y="1006078"/>
                </a:lnTo>
                <a:lnTo>
                  <a:pt x="168240" y="963288"/>
                </a:lnTo>
                <a:lnTo>
                  <a:pt x="153024" y="920176"/>
                </a:lnTo>
                <a:lnTo>
                  <a:pt x="138488" y="876747"/>
                </a:lnTo>
                <a:lnTo>
                  <a:pt x="124638" y="833009"/>
                </a:lnTo>
                <a:lnTo>
                  <a:pt x="111482" y="788967"/>
                </a:lnTo>
                <a:lnTo>
                  <a:pt x="99024" y="744627"/>
                </a:lnTo>
                <a:lnTo>
                  <a:pt x="87272" y="699997"/>
                </a:lnTo>
                <a:lnTo>
                  <a:pt x="76232" y="655083"/>
                </a:lnTo>
                <a:lnTo>
                  <a:pt x="65910" y="609891"/>
                </a:lnTo>
                <a:lnTo>
                  <a:pt x="56314" y="564427"/>
                </a:lnTo>
                <a:lnTo>
                  <a:pt x="47448" y="518698"/>
                </a:lnTo>
                <a:lnTo>
                  <a:pt x="39319" y="472710"/>
                </a:lnTo>
                <a:lnTo>
                  <a:pt x="31935" y="426469"/>
                </a:lnTo>
                <a:lnTo>
                  <a:pt x="25300" y="379983"/>
                </a:lnTo>
                <a:lnTo>
                  <a:pt x="19422" y="333257"/>
                </a:lnTo>
                <a:lnTo>
                  <a:pt x="14308" y="286297"/>
                </a:lnTo>
                <a:lnTo>
                  <a:pt x="9962" y="239111"/>
                </a:lnTo>
                <a:lnTo>
                  <a:pt x="6393" y="191704"/>
                </a:lnTo>
                <a:lnTo>
                  <a:pt x="3605" y="144083"/>
                </a:lnTo>
                <a:lnTo>
                  <a:pt x="1606" y="96254"/>
                </a:lnTo>
                <a:lnTo>
                  <a:pt x="402" y="48223"/>
                </a:lnTo>
                <a:lnTo>
                  <a:pt x="0" y="0"/>
                </a:lnTo>
                <a:lnTo>
                  <a:pt x="1529058" y="0"/>
                </a:lnTo>
                <a:lnTo>
                  <a:pt x="1529058" y="2513225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9">
            <a:extLst>
              <a:ext uri="{FF2B5EF4-FFF2-40B4-BE49-F238E27FC236}">
                <a16:creationId xmlns:a16="http://schemas.microsoft.com/office/drawing/2014/main" id="{F3989987-D4ED-81E0-E848-63346FCEB31F}"/>
              </a:ext>
            </a:extLst>
          </p:cNvPr>
          <p:cNvSpPr txBox="1"/>
          <p:nvPr/>
        </p:nvSpPr>
        <p:spPr>
          <a:xfrm>
            <a:off x="1319993" y="1484044"/>
            <a:ext cx="3202940" cy="690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350" b="1" spc="-135" dirty="0">
                <a:latin typeface="Tahoma"/>
                <a:cs typeface="Tahoma"/>
              </a:rPr>
              <a:t>HARDWARE</a:t>
            </a:r>
            <a:endParaRPr sz="4350" dirty="0">
              <a:latin typeface="Tahoma"/>
              <a:cs typeface="Tahoma"/>
            </a:endParaRPr>
          </a:p>
        </p:txBody>
      </p:sp>
      <p:sp>
        <p:nvSpPr>
          <p:cNvPr id="39" name="object 42">
            <a:extLst>
              <a:ext uri="{FF2B5EF4-FFF2-40B4-BE49-F238E27FC236}">
                <a16:creationId xmlns:a16="http://schemas.microsoft.com/office/drawing/2014/main" id="{EB2DD399-CDB8-437E-7DC8-B074388BF25A}"/>
              </a:ext>
            </a:extLst>
          </p:cNvPr>
          <p:cNvSpPr txBox="1"/>
          <p:nvPr/>
        </p:nvSpPr>
        <p:spPr>
          <a:xfrm>
            <a:off x="1496350" y="3277835"/>
            <a:ext cx="3762375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85" dirty="0">
                <a:latin typeface="Trebuchet MS"/>
                <a:cs typeface="Trebuchet MS"/>
              </a:rPr>
              <a:t>C</a:t>
            </a:r>
            <a:r>
              <a:rPr sz="3200" b="1" spc="175" dirty="0">
                <a:latin typeface="Trebuchet MS"/>
                <a:cs typeface="Trebuchet MS"/>
              </a:rPr>
              <a:t>o</a:t>
            </a:r>
            <a:r>
              <a:rPr sz="3200" b="1" spc="405" dirty="0">
                <a:latin typeface="Trebuchet MS"/>
                <a:cs typeface="Trebuchet MS"/>
              </a:rPr>
              <a:t>m</a:t>
            </a:r>
            <a:r>
              <a:rPr sz="3200" b="1" spc="165" dirty="0">
                <a:latin typeface="Trebuchet MS"/>
                <a:cs typeface="Trebuchet MS"/>
              </a:rPr>
              <a:t>p</a:t>
            </a:r>
            <a:r>
              <a:rPr sz="3200" b="1" spc="220" dirty="0">
                <a:latin typeface="Trebuchet MS"/>
                <a:cs typeface="Trebuchet MS"/>
              </a:rPr>
              <a:t>u</a:t>
            </a:r>
            <a:r>
              <a:rPr sz="3200" b="1" spc="120" dirty="0">
                <a:latin typeface="Trebuchet MS"/>
                <a:cs typeface="Trebuchet MS"/>
              </a:rPr>
              <a:t>t</a:t>
            </a:r>
            <a:r>
              <a:rPr sz="3200" b="1" spc="55" dirty="0">
                <a:latin typeface="Trebuchet MS"/>
                <a:cs typeface="Trebuchet MS"/>
              </a:rPr>
              <a:t>e</a:t>
            </a:r>
            <a:r>
              <a:rPr sz="3200" b="1" spc="90" dirty="0">
                <a:latin typeface="Trebuchet MS"/>
                <a:cs typeface="Trebuchet MS"/>
              </a:rPr>
              <a:t>r</a:t>
            </a:r>
            <a:r>
              <a:rPr sz="3200" b="1" spc="-130" dirty="0">
                <a:latin typeface="Trebuchet MS"/>
                <a:cs typeface="Trebuchet MS"/>
              </a:rPr>
              <a:t> </a:t>
            </a:r>
            <a:r>
              <a:rPr sz="3200" b="1" spc="-90" dirty="0">
                <a:latin typeface="Trebuchet MS"/>
                <a:cs typeface="Trebuchet MS"/>
              </a:rPr>
              <a:t>(</a:t>
            </a:r>
            <a:r>
              <a:rPr sz="3200" b="1" spc="20" dirty="0">
                <a:latin typeface="Trebuchet MS"/>
                <a:cs typeface="Trebuchet MS"/>
              </a:rPr>
              <a:t>i</a:t>
            </a:r>
            <a:r>
              <a:rPr lang="en-US" sz="3200" b="1" spc="-45" dirty="0">
                <a:latin typeface="Trebuchet MS"/>
                <a:cs typeface="Trebuchet MS"/>
              </a:rPr>
              <a:t>3</a:t>
            </a:r>
            <a:r>
              <a:rPr sz="3200" b="1" spc="-245" dirty="0">
                <a:latin typeface="Trebuchet MS"/>
                <a:cs typeface="Trebuchet MS"/>
              </a:rPr>
              <a:t>,</a:t>
            </a:r>
            <a:r>
              <a:rPr sz="3200" b="1" spc="-130" dirty="0">
                <a:latin typeface="Trebuchet MS"/>
                <a:cs typeface="Trebuchet MS"/>
              </a:rPr>
              <a:t> </a:t>
            </a:r>
            <a:r>
              <a:rPr lang="en-US" sz="3200" b="1" spc="-45" dirty="0">
                <a:latin typeface="Trebuchet MS"/>
                <a:cs typeface="Trebuchet MS"/>
              </a:rPr>
              <a:t>2</a:t>
            </a:r>
            <a:r>
              <a:rPr sz="3200" b="1" spc="204" dirty="0">
                <a:latin typeface="Trebuchet MS"/>
                <a:cs typeface="Trebuchet MS"/>
              </a:rPr>
              <a:t>g</a:t>
            </a:r>
            <a:r>
              <a:rPr sz="3200" b="1" spc="170" dirty="0">
                <a:latin typeface="Trebuchet MS"/>
                <a:cs typeface="Trebuchet MS"/>
              </a:rPr>
              <a:t>b</a:t>
            </a:r>
            <a:r>
              <a:rPr sz="3200" b="1" spc="-85" dirty="0">
                <a:latin typeface="Trebuchet MS"/>
                <a:cs typeface="Trebuchet MS"/>
              </a:rPr>
              <a:t>)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0" name="object 43">
            <a:extLst>
              <a:ext uri="{FF2B5EF4-FFF2-40B4-BE49-F238E27FC236}">
                <a16:creationId xmlns:a16="http://schemas.microsoft.com/office/drawing/2014/main" id="{CC53AD2B-BEE2-11DF-7F82-F34DA8AD9A98}"/>
              </a:ext>
            </a:extLst>
          </p:cNvPr>
          <p:cNvSpPr txBox="1"/>
          <p:nvPr/>
        </p:nvSpPr>
        <p:spPr>
          <a:xfrm>
            <a:off x="1525028" y="5793776"/>
            <a:ext cx="3832070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195" dirty="0">
                <a:latin typeface="Trebuchet MS"/>
                <a:cs typeface="Trebuchet MS"/>
              </a:rPr>
              <a:t>Hard</a:t>
            </a:r>
            <a:r>
              <a:rPr sz="3200" b="1" spc="-165" dirty="0">
                <a:latin typeface="Trebuchet MS"/>
                <a:cs typeface="Trebuchet MS"/>
              </a:rPr>
              <a:t> </a:t>
            </a:r>
            <a:r>
              <a:rPr sz="3200" b="1" spc="65" dirty="0">
                <a:latin typeface="Trebuchet MS"/>
                <a:cs typeface="Trebuchet MS"/>
              </a:rPr>
              <a:t>Disk:</a:t>
            </a:r>
            <a:r>
              <a:rPr lang="en-US" sz="3200" b="1" spc="65" dirty="0">
                <a:latin typeface="Trebuchet MS"/>
                <a:cs typeface="Trebuchet MS"/>
              </a:rPr>
              <a:t> </a:t>
            </a:r>
            <a:r>
              <a:rPr sz="3200" b="1" spc="40" dirty="0">
                <a:latin typeface="Trebuchet MS"/>
                <a:cs typeface="Trebuchet MS"/>
              </a:rPr>
              <a:t>1</a:t>
            </a:r>
            <a:r>
              <a:rPr lang="en-US" sz="3200" b="1" spc="40" dirty="0">
                <a:latin typeface="Trebuchet MS"/>
                <a:cs typeface="Trebuchet MS"/>
              </a:rPr>
              <a:t>20G</a:t>
            </a:r>
            <a:r>
              <a:rPr sz="3200" b="1" spc="40" dirty="0">
                <a:latin typeface="Trebuchet MS"/>
                <a:cs typeface="Trebuchet MS"/>
              </a:rPr>
              <a:t>B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1" name="object 44">
            <a:extLst>
              <a:ext uri="{FF2B5EF4-FFF2-40B4-BE49-F238E27FC236}">
                <a16:creationId xmlns:a16="http://schemas.microsoft.com/office/drawing/2014/main" id="{D5549B32-F910-200D-7DCB-3A746F8643B1}"/>
              </a:ext>
            </a:extLst>
          </p:cNvPr>
          <p:cNvSpPr txBox="1"/>
          <p:nvPr/>
        </p:nvSpPr>
        <p:spPr>
          <a:xfrm>
            <a:off x="8285173" y="3259559"/>
            <a:ext cx="2489718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-35" dirty="0">
                <a:latin typeface="Tahoma"/>
                <a:cs typeface="Tahoma"/>
              </a:rPr>
              <a:t>Windows</a:t>
            </a:r>
            <a:r>
              <a:rPr sz="3200" b="1" spc="-165" dirty="0">
                <a:latin typeface="Tahoma"/>
                <a:cs typeface="Tahoma"/>
              </a:rPr>
              <a:t> </a:t>
            </a:r>
            <a:r>
              <a:rPr lang="en-US" sz="3200" b="1" spc="-204" dirty="0">
                <a:latin typeface="Tahoma"/>
                <a:cs typeface="Tahoma"/>
              </a:rPr>
              <a:t>7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42" name="object 45">
            <a:extLst>
              <a:ext uri="{FF2B5EF4-FFF2-40B4-BE49-F238E27FC236}">
                <a16:creationId xmlns:a16="http://schemas.microsoft.com/office/drawing/2014/main" id="{C2C930D9-6B2B-27C2-EDB4-44F7DA8B4973}"/>
              </a:ext>
            </a:extLst>
          </p:cNvPr>
          <p:cNvSpPr txBox="1"/>
          <p:nvPr/>
        </p:nvSpPr>
        <p:spPr>
          <a:xfrm>
            <a:off x="8240765" y="5773698"/>
            <a:ext cx="2753715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-15" dirty="0" err="1">
                <a:latin typeface="Tahoma"/>
                <a:cs typeface="Tahoma"/>
              </a:rPr>
              <a:t>Code</a:t>
            </a:r>
            <a:r>
              <a:rPr lang="en-US" sz="3200" b="1" spc="-15" dirty="0" err="1">
                <a:latin typeface="Tahoma"/>
                <a:cs typeface="Tahoma"/>
              </a:rPr>
              <a:t>blocks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43" name="object 46">
            <a:extLst>
              <a:ext uri="{FF2B5EF4-FFF2-40B4-BE49-F238E27FC236}">
                <a16:creationId xmlns:a16="http://schemas.microsoft.com/office/drawing/2014/main" id="{6B1FF4CE-8CA3-E2FE-A5B7-21FC7EAFCC73}"/>
              </a:ext>
            </a:extLst>
          </p:cNvPr>
          <p:cNvSpPr txBox="1"/>
          <p:nvPr/>
        </p:nvSpPr>
        <p:spPr>
          <a:xfrm>
            <a:off x="9087278" y="4522833"/>
            <a:ext cx="1687614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200" b="1" dirty="0">
                <a:latin typeface="Tahoma"/>
                <a:cs typeface="Tahoma"/>
              </a:rPr>
              <a:t>C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A9E6B5-52B9-4915-5393-82DB8C82C4A7}"/>
              </a:ext>
            </a:extLst>
          </p:cNvPr>
          <p:cNvSpPr txBox="1"/>
          <p:nvPr/>
        </p:nvSpPr>
        <p:spPr>
          <a:xfrm>
            <a:off x="1851947" y="-206162"/>
            <a:ext cx="83244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dirty="0"/>
              <a:t>Requirements</a:t>
            </a:r>
            <a:endParaRPr lang="en-US" sz="9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330636-B814-AB7D-DEB6-AD9EE61C3AF0}"/>
              </a:ext>
            </a:extLst>
          </p:cNvPr>
          <p:cNvSpPr txBox="1"/>
          <p:nvPr/>
        </p:nvSpPr>
        <p:spPr>
          <a:xfrm>
            <a:off x="7820503" y="1446941"/>
            <a:ext cx="31739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350" b="1" spc="-160" dirty="0">
                <a:latin typeface="Tahoma"/>
                <a:cs typeface="Tahoma"/>
              </a:rPr>
              <a:t>SOFTWARE</a:t>
            </a:r>
            <a:endParaRPr lang="en-US" sz="4350" dirty="0"/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012FA0A9-F613-E43B-9848-E43DDEAA64C5}"/>
              </a:ext>
            </a:extLst>
          </p:cNvPr>
          <p:cNvSpPr/>
          <p:nvPr/>
        </p:nvSpPr>
        <p:spPr>
          <a:xfrm>
            <a:off x="-5237" y="6680970"/>
            <a:ext cx="12197237" cy="177802"/>
          </a:xfrm>
          <a:custGeom>
            <a:avLst/>
            <a:gdLst/>
            <a:ahLst/>
            <a:cxnLst/>
            <a:rect l="l" t="t" r="r" b="b"/>
            <a:pathLst>
              <a:path w="18288000" h="1028700">
                <a:moveTo>
                  <a:pt x="18287943" y="1028692"/>
                </a:moveTo>
                <a:lnTo>
                  <a:pt x="0" y="1028692"/>
                </a:lnTo>
                <a:lnTo>
                  <a:pt x="0" y="0"/>
                </a:lnTo>
                <a:lnTo>
                  <a:pt x="18287943" y="0"/>
                </a:lnTo>
                <a:lnTo>
                  <a:pt x="18287943" y="1028692"/>
                </a:lnTo>
                <a:close/>
              </a:path>
            </a:pathLst>
          </a:custGeom>
          <a:solidFill>
            <a:srgbClr val="6261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8" name="Picture 4" descr="Code::Blocks - Download">
            <a:extLst>
              <a:ext uri="{FF2B5EF4-FFF2-40B4-BE49-F238E27FC236}">
                <a16:creationId xmlns:a16="http://schemas.microsoft.com/office/drawing/2014/main" id="{48EF151D-7910-494D-250D-A27E77DB2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71" y="5707718"/>
            <a:ext cx="626091" cy="64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10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72E68C6-2E4D-FE44-BB74-DAECD3C9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756" y="1178718"/>
            <a:ext cx="10279063" cy="56792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F4519F-5FFD-AC46-95E0-42C71AB352A9}"/>
              </a:ext>
            </a:extLst>
          </p:cNvPr>
          <p:cNvSpPr txBox="1"/>
          <p:nvPr/>
        </p:nvSpPr>
        <p:spPr>
          <a:xfrm>
            <a:off x="5307494" y="148633"/>
            <a:ext cx="2890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BD" sz="4400" b="1" dirty="0"/>
              <a:t>Output</a:t>
            </a:r>
            <a:r>
              <a:rPr lang="bn-BD" b="1" dirty="0"/>
              <a:t> 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8059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6638B5F-CF93-6948-8F2B-B6C943DE9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344" y="0"/>
            <a:ext cx="10429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7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95E90BE-A746-314A-9254-1C242CB58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8" y="0"/>
            <a:ext cx="10477499" cy="6858000"/>
          </a:xfrm>
        </p:spPr>
      </p:pic>
    </p:spTree>
    <p:extLst>
      <p:ext uri="{BB962C8B-B14F-4D97-AF65-F5344CB8AC3E}">
        <p14:creationId xmlns:p14="http://schemas.microsoft.com/office/powerpoint/2010/main" val="2870292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77950D6-79C9-BC4E-9790-425CE5F49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445" y="0"/>
            <a:ext cx="9872335" cy="6858000"/>
          </a:xfrm>
        </p:spPr>
      </p:pic>
    </p:spTree>
    <p:extLst>
      <p:ext uri="{BB962C8B-B14F-4D97-AF65-F5344CB8AC3E}">
        <p14:creationId xmlns:p14="http://schemas.microsoft.com/office/powerpoint/2010/main" val="4224045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AC4F0B9-78BA-2443-B516-4F7FEFAD1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344" y="0"/>
            <a:ext cx="1012031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12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CA3A3DD-EE2D-AF44-A491-1E786A51F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406" y="1"/>
            <a:ext cx="10060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9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885DC64-F9E9-B141-B376-B2ACEAAA6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344" y="1"/>
            <a:ext cx="10310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0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17FC31C-1BA8-5147-8D5C-B83DE4301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4115"/>
            <a:ext cx="8128000" cy="456976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68AFFDD-2090-B74C-A8DA-9708AD992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781" y="1"/>
            <a:ext cx="10144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2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EA0AF7-09A4-6C4E-BD94-3D87FC4CB186}"/>
              </a:ext>
            </a:extLst>
          </p:cNvPr>
          <p:cNvSpPr txBox="1"/>
          <p:nvPr/>
        </p:nvSpPr>
        <p:spPr>
          <a:xfrm>
            <a:off x="1369101" y="-139613"/>
            <a:ext cx="1082289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          Conclusion</a:t>
            </a:r>
            <a:endParaRPr lang="en-GB" sz="4000" b="1" dirty="0">
              <a:effectLst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Cities in Bangladesh have different sizes and rates of urban growth. Based on conventional</a:t>
            </a:r>
            <a:r>
              <a:rPr lang="en-GB" sz="2800" dirty="0"/>
              <a:t> 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city classification system, development budget allocation and infrastructure development often rely on the city’s existing status.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Therefore, proper city classification based on spatial characteristics</a:t>
            </a:r>
            <a:r>
              <a:rPr lang="en-GB" sz="2800" dirty="0"/>
              <a:t> 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cities is essential for optimum resource allocation and balanced development.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study classifies 331 cities in Bangladesh based on five parameters: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FF7D0-7190-2206-4ADE-46F19C1E4799}"/>
              </a:ext>
            </a:extLst>
          </p:cNvPr>
          <p:cNvSpPr txBox="1"/>
          <p:nvPr/>
        </p:nvSpPr>
        <p:spPr>
          <a:xfrm>
            <a:off x="4575748" y="4665853"/>
            <a:ext cx="60935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city size, </a:t>
            </a:r>
          </a:p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urban growth, </a:t>
            </a:r>
          </a:p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built-up area ratio, </a:t>
            </a:r>
          </a:p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urban form (AWMPFD), and </a:t>
            </a:r>
          </a:p>
          <a:p>
            <a:pPr marL="571500" indent="-571500" rtl="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night light intensity.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732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B6A7CF-177B-801F-F435-797F38B324FD}"/>
              </a:ext>
            </a:extLst>
          </p:cNvPr>
          <p:cNvSpPr txBox="1"/>
          <p:nvPr/>
        </p:nvSpPr>
        <p:spPr>
          <a:xfrm>
            <a:off x="1748852" y="184189"/>
            <a:ext cx="9838545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Clear Idea : </a:t>
            </a:r>
            <a:endParaRPr lang="en-GB" sz="4000" dirty="0">
              <a:effectLst/>
            </a:endParaRPr>
          </a:p>
          <a:p>
            <a:pPr rtl="0"/>
            <a:endParaRPr lang="en-GB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/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Project is to find the information of every district and cities easily.</a:t>
            </a:r>
            <a:endParaRPr lang="en-GB" sz="2800" dirty="0">
              <a:effectLst/>
            </a:endParaRPr>
          </a:p>
          <a:p>
            <a:pPr rtl="0"/>
            <a:br>
              <a:rPr lang="en-GB" sz="2800" dirty="0"/>
            </a:br>
            <a:r>
              <a:rPr lang="en-GB" sz="2800" dirty="0"/>
              <a:t>                          </a:t>
            </a:r>
            <a:endParaRPr lang="en-GB" sz="2800" dirty="0">
              <a:effectLst/>
            </a:endParaRPr>
          </a:p>
          <a:p>
            <a:pPr rtl="0"/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Finding district and </a:t>
            </a:r>
            <a:r>
              <a:rPr lang="bn-BD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cities information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Bangladesh.</a:t>
            </a:r>
            <a:endParaRPr lang="en-GB" sz="2800" dirty="0">
              <a:effectLst/>
            </a:endParaRPr>
          </a:p>
          <a:p>
            <a:pPr rtl="0"/>
            <a:br>
              <a:rPr lang="en-GB" sz="2800" dirty="0"/>
            </a:br>
            <a:r>
              <a:rPr lang="en-GB" sz="2800" dirty="0"/>
              <a:t>                          </a:t>
            </a:r>
            <a:r>
              <a:rPr lang="en-GB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Aim of Project:</a:t>
            </a:r>
          </a:p>
          <a:p>
            <a:pPr rtl="0"/>
            <a:endParaRPr lang="en-GB" sz="2800" dirty="0">
              <a:effectLst/>
            </a:endParaRPr>
          </a:p>
          <a:p>
            <a:pPr rtl="0"/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aim of this project is</a:t>
            </a:r>
            <a:endParaRPr lang="en-GB" sz="2800" dirty="0">
              <a:effectLst/>
            </a:endParaRPr>
          </a:p>
          <a:p>
            <a:pPr rtl="0"/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so that we can easily find the districts and cities</a:t>
            </a:r>
            <a:r>
              <a:rPr lang="bn-BD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information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a country.</a:t>
            </a:r>
          </a:p>
        </p:txBody>
      </p:sp>
    </p:spTree>
    <p:extLst>
      <p:ext uri="{BB962C8B-B14F-4D97-AF65-F5344CB8AC3E}">
        <p14:creationId xmlns:p14="http://schemas.microsoft.com/office/powerpoint/2010/main" val="313926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FBE1-835E-3DAD-E260-CA95ED527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14793"/>
            <a:ext cx="8915399" cy="1543987"/>
          </a:xfrm>
        </p:spPr>
        <p:txBody>
          <a:bodyPr>
            <a:normAutofit fontScale="90000"/>
          </a:bodyPr>
          <a:lstStyle/>
          <a:p>
            <a:r>
              <a:rPr lang="en-GB" sz="5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Abstract of project work :</a:t>
            </a:r>
            <a:br>
              <a:rPr lang="en-GB" sz="5400" dirty="0">
                <a:effectLst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162EF-7615-2ECD-E6D9-B33B25DFE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3831" y="1858780"/>
            <a:ext cx="10080546" cy="1126283"/>
          </a:xfrm>
        </p:spPr>
        <p:txBody>
          <a:bodyPr>
            <a:noAutofit/>
          </a:bodyPr>
          <a:lstStyle/>
          <a:p>
            <a:pPr rtl="0"/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Bangladesh, cities are conventionally classified based on population size and revenue collection.</a:t>
            </a:r>
          </a:p>
          <a:p>
            <a:pPr rtl="0"/>
            <a:endParaRPr lang="en-GB" sz="2800" dirty="0">
              <a:effectLst/>
            </a:endParaRPr>
          </a:p>
          <a:p>
            <a:pPr rtl="0"/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conventional city classification system neglects the spatial characteristics inherit and history of cities.</a:t>
            </a:r>
          </a:p>
          <a:p>
            <a:pPr rtl="0"/>
            <a:endParaRPr lang="en-GB" sz="2800" dirty="0">
              <a:effectLst/>
            </a:endParaRPr>
          </a:p>
          <a:p>
            <a:pPr rtl="0"/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project classifies these cities into 7 Divisions and its districts, By this classification we know more about our division and its history.</a:t>
            </a:r>
            <a:endParaRPr lang="bn-BD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048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94939B-BBA1-3746-BEA2-8441BF01F9E9}"/>
              </a:ext>
            </a:extLst>
          </p:cNvPr>
          <p:cNvSpPr txBox="1"/>
          <p:nvPr/>
        </p:nvSpPr>
        <p:spPr>
          <a:xfrm>
            <a:off x="1079292" y="920621"/>
            <a:ext cx="1068798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       Introduction :</a:t>
            </a:r>
            <a:br>
              <a:rPr lang="en-GB" sz="2800" dirty="0"/>
            </a:br>
            <a:endParaRPr lang="en-GB" sz="2800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Cities are the engines of growth. The journey towards growth accelerates urbanization.</a:t>
            </a:r>
          </a:p>
          <a:p>
            <a:pPr rtl="0"/>
            <a:endParaRPr lang="en-GB" sz="2800" dirty="0">
              <a:effectLst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Bangladesh is unique for its combination of large population, high density, and low levels of development.</a:t>
            </a:r>
          </a:p>
          <a:p>
            <a:pPr rtl="0"/>
            <a:endParaRPr lang="en-GB" sz="2800" dirty="0">
              <a:effectLst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City classification is important for understanding functionality, resource allocation, employment, and development.</a:t>
            </a:r>
          </a:p>
          <a:p>
            <a:pPr rtl="0"/>
            <a:endParaRPr lang="en-GB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129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C480-1F3D-91C9-CB4F-2092E64A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281" y="919397"/>
            <a:ext cx="8915400" cy="3777622"/>
          </a:xfrm>
        </p:spPr>
        <p:txBody>
          <a:bodyPr>
            <a:no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concept and practice of city classification based on spatial development level are new in Bangladesh.</a:t>
            </a:r>
          </a:p>
          <a:p>
            <a:pPr rtl="0"/>
            <a:endParaRPr lang="en-GB" sz="2800" dirty="0">
              <a:effectLst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Since proper city classification is useful for resource allocation, decentralization, and balanced development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rtl="0"/>
            <a:endParaRPr lang="en-GB" sz="2800" dirty="0">
              <a:effectLst/>
            </a:endParaRPr>
          </a:p>
          <a:p>
            <a:pPr rtl="0"/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study aims to classify 331 cities in Bangladesh with cluster analysis according to spatial characteristics of cities</a:t>
            </a:r>
          </a:p>
        </p:txBody>
      </p:sp>
    </p:spTree>
    <p:extLst>
      <p:ext uri="{BB962C8B-B14F-4D97-AF65-F5344CB8AC3E}">
        <p14:creationId xmlns:p14="http://schemas.microsoft.com/office/powerpoint/2010/main" val="325691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6D4FB4-8AF0-B54E-85BA-43F6E5C6DC0E}"/>
              </a:ext>
            </a:extLst>
          </p:cNvPr>
          <p:cNvSpPr txBox="1"/>
          <p:nvPr/>
        </p:nvSpPr>
        <p:spPr>
          <a:xfrm>
            <a:off x="1605625" y="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Diagram 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1F1E95-468C-3B4C-A8C7-734E9629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87" y="1109272"/>
            <a:ext cx="11562413" cy="574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6603D-FBB0-E441-8D9D-AE86C028E44A}"/>
              </a:ext>
            </a:extLst>
          </p:cNvPr>
          <p:cNvSpPr txBox="1"/>
          <p:nvPr/>
        </p:nvSpPr>
        <p:spPr>
          <a:xfrm>
            <a:off x="2400241" y="-5417"/>
            <a:ext cx="10161517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/>
            <a:br>
              <a:rPr lang="en-GB" sz="2000" dirty="0"/>
            </a:br>
            <a:r>
              <a:rPr lang="en-GB" sz="2000" dirty="0"/>
              <a:t>                               </a:t>
            </a:r>
            <a:r>
              <a:rPr lang="en-GB" sz="4000" i="0" strike="noStrike" dirty="0">
                <a:effectLst/>
                <a:latin typeface="Arial" panose="020B0604020202020204" pitchFamily="34" charset="0"/>
              </a:rPr>
              <a:t>Advantages :</a:t>
            </a:r>
          </a:p>
          <a:p>
            <a:pPr rtl="0"/>
            <a:endParaRPr lang="en-US" sz="2000" dirty="0">
              <a:latin typeface="Arial" panose="020B0604020202020204" pitchFamily="34" charset="0"/>
            </a:endParaRPr>
          </a:p>
          <a:p>
            <a:pPr marL="457200" indent="-457200" rtl="0">
              <a:buFont typeface="Wingdings" panose="05000000000000000000" pitchFamily="2" charset="2"/>
              <a:buChar char="Ø"/>
            </a:pPr>
            <a:r>
              <a:rPr lang="en-GB" sz="2800" i="0" strike="noStrike" dirty="0">
                <a:effectLst/>
                <a:latin typeface="Arial" panose="020B0604020202020204" pitchFamily="34" charset="0"/>
              </a:rPr>
              <a:t>Classification method is very simple.</a:t>
            </a:r>
            <a:endParaRPr lang="en-GB" sz="2800" dirty="0">
              <a:effectLst/>
            </a:endParaRPr>
          </a:p>
          <a:p>
            <a:pPr marL="457200" indent="-457200" rtl="0">
              <a:buFont typeface="Wingdings" panose="05000000000000000000" pitchFamily="2" charset="2"/>
              <a:buChar char="Ø"/>
            </a:pPr>
            <a:r>
              <a:rPr lang="en-GB" sz="2800" i="0" strike="noStrike" dirty="0">
                <a:effectLst/>
                <a:latin typeface="Arial" panose="020B0604020202020204" pitchFamily="34" charset="0"/>
              </a:rPr>
              <a:t>This classification can guide policymakers to focus on the development of the cities in different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GB" sz="2800" i="0" strike="noStrike" dirty="0">
                <a:effectLst/>
                <a:latin typeface="Arial" panose="020B0604020202020204" pitchFamily="34" charset="0"/>
              </a:rPr>
              <a:t>clusters.</a:t>
            </a:r>
            <a:endParaRPr lang="en-GB" sz="2800" dirty="0">
              <a:effectLst/>
            </a:endParaRPr>
          </a:p>
          <a:p>
            <a:pPr rtl="0" fontAlgn="base"/>
            <a:br>
              <a:rPr lang="en-GB" sz="2000" dirty="0"/>
            </a:br>
            <a:r>
              <a:rPr lang="en-GB" sz="2000" dirty="0"/>
              <a:t>                             </a:t>
            </a:r>
            <a:r>
              <a:rPr lang="en-GB" sz="4000" i="0" strike="noStrike" dirty="0">
                <a:effectLst/>
                <a:latin typeface="Arial" panose="020B0604020202020204" pitchFamily="34" charset="0"/>
              </a:rPr>
              <a:t>Disadvantage :</a:t>
            </a:r>
          </a:p>
          <a:p>
            <a:pPr rtl="0"/>
            <a:r>
              <a:rPr lang="bn-BD" sz="2000" i="0" strike="noStrike" dirty="0">
                <a:effectLst/>
                <a:latin typeface="Arial" panose="020B0604020202020204" pitchFamily="34" charset="0"/>
              </a:rPr>
              <a:t>  </a:t>
            </a:r>
            <a:endParaRPr lang="en-US" sz="2000" dirty="0">
              <a:latin typeface="Arial" panose="020B0604020202020204" pitchFamily="34" charset="0"/>
            </a:endParaRPr>
          </a:p>
          <a:p>
            <a:pPr marL="457200" indent="-457200" rtl="0">
              <a:buFont typeface="Wingdings" panose="05000000000000000000" pitchFamily="2" charset="2"/>
              <a:buChar char="Ø"/>
            </a:pPr>
            <a:r>
              <a:rPr lang="en-GB" sz="2800" i="0" strike="noStrike" dirty="0">
                <a:effectLst/>
                <a:latin typeface="Arial" panose="020B0604020202020204" pitchFamily="34" charset="0"/>
              </a:rPr>
              <a:t>It’s not proper city classification based on spatial characteristics of cities is essential for optimum resource allocation and balanced development.</a:t>
            </a:r>
          </a:p>
          <a:p>
            <a:pPr rtl="0"/>
            <a:endParaRPr lang="en-GB" sz="2800" i="0" strike="noStrike" dirty="0">
              <a:effectLst/>
              <a:latin typeface="Arial" panose="020B0604020202020204" pitchFamily="34" charset="0"/>
            </a:endParaRPr>
          </a:p>
          <a:p>
            <a:pPr marL="457200" indent="-457200" rtl="0">
              <a:buFont typeface="Wingdings" panose="05000000000000000000" pitchFamily="2" charset="2"/>
              <a:buChar char="Ø"/>
            </a:pPr>
            <a:r>
              <a:rPr lang="en-GB" sz="2800" dirty="0"/>
              <a:t> </a:t>
            </a:r>
            <a:r>
              <a:rPr lang="en-GB" sz="2800" i="0" strike="noStrike" dirty="0">
                <a:effectLst/>
                <a:latin typeface="Arial" panose="020B0604020202020204" pitchFamily="34" charset="0"/>
              </a:rPr>
              <a:t>It also may not be efficient nor equitable, as the system does not capture the spatial development patterns of the area.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406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1F74C7-A78F-D84B-82E3-3D14CDB5BD0B}"/>
              </a:ext>
            </a:extLst>
          </p:cNvPr>
          <p:cNvSpPr txBox="1"/>
          <p:nvPr/>
        </p:nvSpPr>
        <p:spPr>
          <a:xfrm>
            <a:off x="3727984" y="389744"/>
            <a:ext cx="10727531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Clear algorithm of the project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4000" dirty="0">
              <a:effectLst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2800" dirty="0">
              <a:effectLst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input Division number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2800" dirty="0">
              <a:effectLst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show 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ivision information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input District number</a:t>
            </a:r>
          </a:p>
          <a:p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GB" sz="2800" dirty="0"/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show 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istrict information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2800" dirty="0">
              <a:effectLst/>
            </a:endParaRPr>
          </a:p>
          <a:p>
            <a:pPr marL="457200" indent="-4572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end</a:t>
            </a:r>
            <a:endParaRPr lang="en-GB" sz="28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DC8E5-3E6C-A54D-95AE-FB29B49A2C00}"/>
              </a:ext>
            </a:extLst>
          </p:cNvPr>
          <p:cNvSpPr txBox="1"/>
          <p:nvPr/>
        </p:nvSpPr>
        <p:spPr>
          <a:xfrm>
            <a:off x="5181600" y="250269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97">
            <a:extLst>
              <a:ext uri="{FF2B5EF4-FFF2-40B4-BE49-F238E27FC236}">
                <a16:creationId xmlns:a16="http://schemas.microsoft.com/office/drawing/2014/main" id="{A31798A0-4741-BFB1-3373-47C26A71F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1" name="object 2">
            <a:extLst>
              <a:ext uri="{FF2B5EF4-FFF2-40B4-BE49-F238E27FC236}">
                <a16:creationId xmlns:a16="http://schemas.microsoft.com/office/drawing/2014/main" id="{5B4DCDA0-80F5-0C82-3D66-64964D1533BA}"/>
              </a:ext>
            </a:extLst>
          </p:cNvPr>
          <p:cNvSpPr/>
          <p:nvPr/>
        </p:nvSpPr>
        <p:spPr>
          <a:xfrm>
            <a:off x="-1" y="0"/>
            <a:ext cx="12192001" cy="6864764"/>
          </a:xfrm>
          <a:custGeom>
            <a:avLst/>
            <a:gdLst/>
            <a:ahLst/>
            <a:cxnLst/>
            <a:rect l="l" t="t" r="r" b="b"/>
            <a:pathLst>
              <a:path w="18288000" h="9258935">
                <a:moveTo>
                  <a:pt x="0" y="9258306"/>
                </a:moveTo>
                <a:lnTo>
                  <a:pt x="18288000" y="9258306"/>
                </a:lnTo>
                <a:lnTo>
                  <a:pt x="18288000" y="0"/>
                </a:lnTo>
                <a:lnTo>
                  <a:pt x="0" y="0"/>
                </a:lnTo>
                <a:lnTo>
                  <a:pt x="0" y="9258306"/>
                </a:lnTo>
                <a:close/>
              </a:path>
            </a:pathLst>
          </a:custGeom>
          <a:solidFill>
            <a:srgbClr val="FFF9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02" name="object 3">
            <a:extLst>
              <a:ext uri="{FF2B5EF4-FFF2-40B4-BE49-F238E27FC236}">
                <a16:creationId xmlns:a16="http://schemas.microsoft.com/office/drawing/2014/main" id="{CC5D96B8-349B-D65E-AA7B-CC3120093821}"/>
              </a:ext>
            </a:extLst>
          </p:cNvPr>
          <p:cNvGrpSpPr/>
          <p:nvPr/>
        </p:nvGrpSpPr>
        <p:grpSpPr>
          <a:xfrm>
            <a:off x="249037" y="1339907"/>
            <a:ext cx="4920331" cy="1122680"/>
            <a:chOff x="1770022" y="1846747"/>
            <a:chExt cx="5687060" cy="1122680"/>
          </a:xfrm>
        </p:grpSpPr>
        <p:sp>
          <p:nvSpPr>
            <p:cNvPr id="103" name="object 4">
              <a:extLst>
                <a:ext uri="{FF2B5EF4-FFF2-40B4-BE49-F238E27FC236}">
                  <a16:creationId xmlns:a16="http://schemas.microsoft.com/office/drawing/2014/main" id="{8085C36B-5222-2014-0D90-914AA0F4579D}"/>
                </a:ext>
              </a:extLst>
            </p:cNvPr>
            <p:cNvSpPr/>
            <p:nvPr/>
          </p:nvSpPr>
          <p:spPr>
            <a:xfrm>
              <a:off x="1960522" y="2431779"/>
              <a:ext cx="5306060" cy="0"/>
            </a:xfrm>
            <a:custGeom>
              <a:avLst/>
              <a:gdLst/>
              <a:ahLst/>
              <a:cxnLst/>
              <a:rect l="l" t="t" r="r" b="b"/>
              <a:pathLst>
                <a:path w="5306059">
                  <a:moveTo>
                    <a:pt x="0" y="0"/>
                  </a:moveTo>
                  <a:lnTo>
                    <a:pt x="5305567" y="0"/>
                  </a:lnTo>
                </a:path>
              </a:pathLst>
            </a:custGeom>
            <a:ln w="47625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5">
              <a:extLst>
                <a:ext uri="{FF2B5EF4-FFF2-40B4-BE49-F238E27FC236}">
                  <a16:creationId xmlns:a16="http://schemas.microsoft.com/office/drawing/2014/main" id="{1024363E-5803-13EE-A030-8EA16A56ABB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0022" y="2336529"/>
              <a:ext cx="190500" cy="190500"/>
            </a:xfrm>
            <a:prstGeom prst="rect">
              <a:avLst/>
            </a:prstGeom>
          </p:spPr>
        </p:pic>
        <p:pic>
          <p:nvPicPr>
            <p:cNvPr id="105" name="object 6">
              <a:extLst>
                <a:ext uri="{FF2B5EF4-FFF2-40B4-BE49-F238E27FC236}">
                  <a16:creationId xmlns:a16="http://schemas.microsoft.com/office/drawing/2014/main" id="{01259769-45DF-EF0E-A380-6AEE7576BD7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6066" y="2336529"/>
              <a:ext cx="190500" cy="190500"/>
            </a:xfrm>
            <a:prstGeom prst="rect">
              <a:avLst/>
            </a:prstGeom>
          </p:spPr>
        </p:pic>
        <p:sp>
          <p:nvSpPr>
            <p:cNvPr id="106" name="object 7">
              <a:extLst>
                <a:ext uri="{FF2B5EF4-FFF2-40B4-BE49-F238E27FC236}">
                  <a16:creationId xmlns:a16="http://schemas.microsoft.com/office/drawing/2014/main" id="{41DCB920-E836-8B2A-633A-74FA9F9D0479}"/>
                </a:ext>
              </a:extLst>
            </p:cNvPr>
            <p:cNvSpPr/>
            <p:nvPr/>
          </p:nvSpPr>
          <p:spPr>
            <a:xfrm>
              <a:off x="2127250" y="1846757"/>
              <a:ext cx="4548505" cy="1122680"/>
            </a:xfrm>
            <a:custGeom>
              <a:avLst/>
              <a:gdLst/>
              <a:ahLst/>
              <a:cxnLst/>
              <a:rect l="l" t="t" r="r" b="b"/>
              <a:pathLst>
                <a:path w="4548505" h="1122680">
                  <a:moveTo>
                    <a:pt x="4548162" y="561251"/>
                  </a:moveTo>
                  <a:lnTo>
                    <a:pt x="4183265" y="0"/>
                  </a:lnTo>
                  <a:lnTo>
                    <a:pt x="694004" y="0"/>
                  </a:lnTo>
                  <a:lnTo>
                    <a:pt x="694004" y="914"/>
                  </a:lnTo>
                  <a:lnTo>
                    <a:pt x="0" y="914"/>
                  </a:lnTo>
                  <a:lnTo>
                    <a:pt x="618248" y="561784"/>
                  </a:lnTo>
                  <a:lnTo>
                    <a:pt x="0" y="1122362"/>
                  </a:lnTo>
                  <a:lnTo>
                    <a:pt x="772947" y="1122362"/>
                  </a:lnTo>
                  <a:lnTo>
                    <a:pt x="773925" y="1121473"/>
                  </a:lnTo>
                  <a:lnTo>
                    <a:pt x="4183265" y="1121473"/>
                  </a:lnTo>
                  <a:lnTo>
                    <a:pt x="4548162" y="561251"/>
                  </a:lnTo>
                  <a:close/>
                </a:path>
              </a:pathLst>
            </a:custGeom>
            <a:solidFill>
              <a:srgbClr val="F59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7" name="object 8">
            <a:extLst>
              <a:ext uri="{FF2B5EF4-FFF2-40B4-BE49-F238E27FC236}">
                <a16:creationId xmlns:a16="http://schemas.microsoft.com/office/drawing/2014/main" id="{5B8367B7-02E4-1BEA-0232-9C35394226E1}"/>
              </a:ext>
            </a:extLst>
          </p:cNvPr>
          <p:cNvGrpSpPr/>
          <p:nvPr/>
        </p:nvGrpSpPr>
        <p:grpSpPr>
          <a:xfrm>
            <a:off x="6469167" y="1339917"/>
            <a:ext cx="5708687" cy="1122680"/>
            <a:chOff x="10664556" y="1846714"/>
            <a:chExt cx="5687060" cy="1122680"/>
          </a:xfrm>
        </p:grpSpPr>
        <p:sp>
          <p:nvSpPr>
            <p:cNvPr id="108" name="object 9">
              <a:extLst>
                <a:ext uri="{FF2B5EF4-FFF2-40B4-BE49-F238E27FC236}">
                  <a16:creationId xmlns:a16="http://schemas.microsoft.com/office/drawing/2014/main" id="{95926375-4EA5-F463-307F-CFBF51F062AA}"/>
                </a:ext>
              </a:extLst>
            </p:cNvPr>
            <p:cNvSpPr/>
            <p:nvPr/>
          </p:nvSpPr>
          <p:spPr>
            <a:xfrm>
              <a:off x="10855050" y="2384154"/>
              <a:ext cx="5306060" cy="0"/>
            </a:xfrm>
            <a:custGeom>
              <a:avLst/>
              <a:gdLst/>
              <a:ahLst/>
              <a:cxnLst/>
              <a:rect l="l" t="t" r="r" b="b"/>
              <a:pathLst>
                <a:path w="5306059">
                  <a:moveTo>
                    <a:pt x="5305567" y="0"/>
                  </a:moveTo>
                  <a:lnTo>
                    <a:pt x="0" y="0"/>
                  </a:lnTo>
                </a:path>
              </a:pathLst>
            </a:custGeom>
            <a:ln w="47625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">
              <a:extLst>
                <a:ext uri="{FF2B5EF4-FFF2-40B4-BE49-F238E27FC236}">
                  <a16:creationId xmlns:a16="http://schemas.microsoft.com/office/drawing/2014/main" id="{0D7CB328-B72C-46EA-9EBE-8615FD13B87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60618" y="2288904"/>
              <a:ext cx="190500" cy="190500"/>
            </a:xfrm>
            <a:prstGeom prst="rect">
              <a:avLst/>
            </a:prstGeom>
          </p:spPr>
        </p:pic>
        <p:pic>
          <p:nvPicPr>
            <p:cNvPr id="110" name="object 11">
              <a:extLst>
                <a:ext uri="{FF2B5EF4-FFF2-40B4-BE49-F238E27FC236}">
                  <a16:creationId xmlns:a16="http://schemas.microsoft.com/office/drawing/2014/main" id="{A64DAC35-F86F-A866-50C6-AE87A93611B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4556" y="2288904"/>
              <a:ext cx="190500" cy="190500"/>
            </a:xfrm>
            <a:prstGeom prst="rect">
              <a:avLst/>
            </a:prstGeom>
          </p:spPr>
        </p:pic>
        <p:sp>
          <p:nvSpPr>
            <p:cNvPr id="111" name="object 12">
              <a:extLst>
                <a:ext uri="{FF2B5EF4-FFF2-40B4-BE49-F238E27FC236}">
                  <a16:creationId xmlns:a16="http://schemas.microsoft.com/office/drawing/2014/main" id="{E0701A82-1631-7D97-9DC1-FE9AA5DBAE14}"/>
                </a:ext>
              </a:extLst>
            </p:cNvPr>
            <p:cNvSpPr/>
            <p:nvPr/>
          </p:nvSpPr>
          <p:spPr>
            <a:xfrm>
              <a:off x="11445799" y="1846719"/>
              <a:ext cx="4548505" cy="1122680"/>
            </a:xfrm>
            <a:custGeom>
              <a:avLst/>
              <a:gdLst/>
              <a:ahLst/>
              <a:cxnLst/>
              <a:rect l="l" t="t" r="r" b="b"/>
              <a:pathLst>
                <a:path w="4548505" h="1122680">
                  <a:moveTo>
                    <a:pt x="4548175" y="0"/>
                  </a:moveTo>
                  <a:lnTo>
                    <a:pt x="3775227" y="0"/>
                  </a:lnTo>
                  <a:lnTo>
                    <a:pt x="3774224" y="901"/>
                  </a:lnTo>
                  <a:lnTo>
                    <a:pt x="364883" y="901"/>
                  </a:lnTo>
                  <a:lnTo>
                    <a:pt x="0" y="561124"/>
                  </a:lnTo>
                  <a:lnTo>
                    <a:pt x="364883" y="1122375"/>
                  </a:lnTo>
                  <a:lnTo>
                    <a:pt x="3854145" y="1122375"/>
                  </a:lnTo>
                  <a:lnTo>
                    <a:pt x="3854145" y="1121460"/>
                  </a:lnTo>
                  <a:lnTo>
                    <a:pt x="4548175" y="1121460"/>
                  </a:lnTo>
                  <a:lnTo>
                    <a:pt x="3929926" y="560590"/>
                  </a:lnTo>
                  <a:lnTo>
                    <a:pt x="4548175" y="0"/>
                  </a:lnTo>
                  <a:close/>
                </a:path>
              </a:pathLst>
            </a:custGeom>
            <a:solidFill>
              <a:srgbClr val="BCCC7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2" name="object 13">
            <a:extLst>
              <a:ext uri="{FF2B5EF4-FFF2-40B4-BE49-F238E27FC236}">
                <a16:creationId xmlns:a16="http://schemas.microsoft.com/office/drawing/2014/main" id="{45720E23-37A5-3F36-BCCE-AF29499D06A0}"/>
              </a:ext>
            </a:extLst>
          </p:cNvPr>
          <p:cNvSpPr/>
          <p:nvPr/>
        </p:nvSpPr>
        <p:spPr>
          <a:xfrm>
            <a:off x="-1" y="-35220"/>
            <a:ext cx="12192001" cy="767080"/>
          </a:xfrm>
          <a:custGeom>
            <a:avLst/>
            <a:gdLst/>
            <a:ahLst/>
            <a:cxnLst/>
            <a:rect l="l" t="t" r="r" b="b"/>
            <a:pathLst>
              <a:path w="13868400" h="767080">
                <a:moveTo>
                  <a:pt x="0" y="0"/>
                </a:moveTo>
                <a:lnTo>
                  <a:pt x="13868401" y="0"/>
                </a:lnTo>
                <a:lnTo>
                  <a:pt x="13868401" y="766974"/>
                </a:lnTo>
                <a:lnTo>
                  <a:pt x="0" y="766974"/>
                </a:lnTo>
                <a:lnTo>
                  <a:pt x="0" y="0"/>
                </a:lnTo>
                <a:close/>
              </a:path>
            </a:pathLst>
          </a:custGeom>
          <a:solidFill>
            <a:srgbClr val="6261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4">
            <a:extLst>
              <a:ext uri="{FF2B5EF4-FFF2-40B4-BE49-F238E27FC236}">
                <a16:creationId xmlns:a16="http://schemas.microsoft.com/office/drawing/2014/main" id="{19990F62-F822-B311-598A-7F9C058730BD}"/>
              </a:ext>
            </a:extLst>
          </p:cNvPr>
          <p:cNvSpPr/>
          <p:nvPr/>
        </p:nvSpPr>
        <p:spPr>
          <a:xfrm>
            <a:off x="-3048001" y="7208153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18288000" h="1028700">
                <a:moveTo>
                  <a:pt x="18287943" y="1028692"/>
                </a:moveTo>
                <a:lnTo>
                  <a:pt x="0" y="1028692"/>
                </a:lnTo>
                <a:lnTo>
                  <a:pt x="0" y="0"/>
                </a:lnTo>
                <a:lnTo>
                  <a:pt x="18287943" y="0"/>
                </a:lnTo>
                <a:lnTo>
                  <a:pt x="18287943" y="1028692"/>
                </a:lnTo>
                <a:close/>
              </a:path>
            </a:pathLst>
          </a:custGeom>
          <a:solidFill>
            <a:srgbClr val="6261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" name="object 15">
            <a:extLst>
              <a:ext uri="{FF2B5EF4-FFF2-40B4-BE49-F238E27FC236}">
                <a16:creationId xmlns:a16="http://schemas.microsoft.com/office/drawing/2014/main" id="{D27CBF53-B3D7-A966-F134-62EA6CCBC0BE}"/>
              </a:ext>
            </a:extLst>
          </p:cNvPr>
          <p:cNvGrpSpPr/>
          <p:nvPr/>
        </p:nvGrpSpPr>
        <p:grpSpPr>
          <a:xfrm>
            <a:off x="6284474" y="3687258"/>
            <a:ext cx="191224" cy="3524885"/>
            <a:chOff x="8941536" y="3693215"/>
            <a:chExt cx="190500" cy="3524885"/>
          </a:xfrm>
        </p:grpSpPr>
        <p:sp>
          <p:nvSpPr>
            <p:cNvPr id="115" name="object 16">
              <a:extLst>
                <a:ext uri="{FF2B5EF4-FFF2-40B4-BE49-F238E27FC236}">
                  <a16:creationId xmlns:a16="http://schemas.microsoft.com/office/drawing/2014/main" id="{B884CA11-5225-219A-E0FE-52368E41A3F6}"/>
                </a:ext>
              </a:extLst>
            </p:cNvPr>
            <p:cNvSpPr/>
            <p:nvPr/>
          </p:nvSpPr>
          <p:spPr>
            <a:xfrm>
              <a:off x="9036771" y="3883513"/>
              <a:ext cx="0" cy="3143885"/>
            </a:xfrm>
            <a:custGeom>
              <a:avLst/>
              <a:gdLst/>
              <a:ahLst/>
              <a:cxnLst/>
              <a:rect l="l" t="t" r="r" b="b"/>
              <a:pathLst>
                <a:path h="3143884">
                  <a:moveTo>
                    <a:pt x="0" y="3143799"/>
                  </a:moveTo>
                  <a:lnTo>
                    <a:pt x="0" y="0"/>
                  </a:lnTo>
                </a:path>
              </a:pathLst>
            </a:custGeom>
            <a:ln w="47564">
              <a:solidFill>
                <a:srgbClr val="AC78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7">
              <a:extLst>
                <a:ext uri="{FF2B5EF4-FFF2-40B4-BE49-F238E27FC236}">
                  <a16:creationId xmlns:a16="http://schemas.microsoft.com/office/drawing/2014/main" id="{D49CB1E3-0C42-FE3D-D3AB-ED3A9720C44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41536" y="7027298"/>
              <a:ext cx="190469" cy="190288"/>
            </a:xfrm>
            <a:prstGeom prst="rect">
              <a:avLst/>
            </a:prstGeom>
          </p:spPr>
        </p:pic>
        <p:pic>
          <p:nvPicPr>
            <p:cNvPr id="117" name="object 18">
              <a:extLst>
                <a:ext uri="{FF2B5EF4-FFF2-40B4-BE49-F238E27FC236}">
                  <a16:creationId xmlns:a16="http://schemas.microsoft.com/office/drawing/2014/main" id="{0849C879-6AAC-D8B5-8E88-4CDD480FE7F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41536" y="3693215"/>
              <a:ext cx="190469" cy="190288"/>
            </a:xfrm>
            <a:prstGeom prst="rect">
              <a:avLst/>
            </a:prstGeom>
          </p:spPr>
        </p:pic>
      </p:grpSp>
      <p:sp>
        <p:nvSpPr>
          <p:cNvPr id="118" name="object 19">
            <a:extLst>
              <a:ext uri="{FF2B5EF4-FFF2-40B4-BE49-F238E27FC236}">
                <a16:creationId xmlns:a16="http://schemas.microsoft.com/office/drawing/2014/main" id="{9B662FB9-E1F4-2436-39B9-1A1F08079A02}"/>
              </a:ext>
            </a:extLst>
          </p:cNvPr>
          <p:cNvSpPr/>
          <p:nvPr/>
        </p:nvSpPr>
        <p:spPr>
          <a:xfrm>
            <a:off x="-886726" y="3784386"/>
            <a:ext cx="5708050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20" y="399619"/>
                </a:moveTo>
                <a:lnTo>
                  <a:pt x="5679561" y="468074"/>
                </a:lnTo>
                <a:lnTo>
                  <a:pt x="5662943" y="532969"/>
                </a:lnTo>
                <a:lnTo>
                  <a:pt x="5645985" y="573857"/>
                </a:lnTo>
                <a:lnTo>
                  <a:pt x="5624684" y="612292"/>
                </a:lnTo>
                <a:lnTo>
                  <a:pt x="5599256" y="647983"/>
                </a:lnTo>
                <a:lnTo>
                  <a:pt x="5569917" y="680636"/>
                </a:lnTo>
                <a:lnTo>
                  <a:pt x="5536883" y="709961"/>
                </a:lnTo>
                <a:lnTo>
                  <a:pt x="5500370" y="735666"/>
                </a:lnTo>
                <a:lnTo>
                  <a:pt x="5460593" y="757458"/>
                </a:lnTo>
                <a:lnTo>
                  <a:pt x="5417770" y="775046"/>
                </a:lnTo>
                <a:lnTo>
                  <a:pt x="5372116" y="788139"/>
                </a:lnTo>
                <a:lnTo>
                  <a:pt x="5323847" y="796444"/>
                </a:lnTo>
                <a:lnTo>
                  <a:pt x="5273178" y="799669"/>
                </a:lnTo>
                <a:lnTo>
                  <a:pt x="0" y="799669"/>
                </a:lnTo>
                <a:lnTo>
                  <a:pt x="0" y="0"/>
                </a:lnTo>
                <a:lnTo>
                  <a:pt x="5277236" y="0"/>
                </a:lnTo>
                <a:lnTo>
                  <a:pt x="5331510" y="3878"/>
                </a:lnTo>
                <a:lnTo>
                  <a:pt x="5383130" y="13940"/>
                </a:lnTo>
                <a:lnTo>
                  <a:pt x="5431784" y="29766"/>
                </a:lnTo>
                <a:lnTo>
                  <a:pt x="5477164" y="50937"/>
                </a:lnTo>
                <a:lnTo>
                  <a:pt x="5518961" y="77032"/>
                </a:lnTo>
                <a:lnTo>
                  <a:pt x="5556866" y="107633"/>
                </a:lnTo>
                <a:lnTo>
                  <a:pt x="5590569" y="142319"/>
                </a:lnTo>
                <a:lnTo>
                  <a:pt x="5619761" y="180672"/>
                </a:lnTo>
                <a:lnTo>
                  <a:pt x="5644132" y="222272"/>
                </a:lnTo>
                <a:lnTo>
                  <a:pt x="5663375" y="266700"/>
                </a:lnTo>
                <a:lnTo>
                  <a:pt x="5663807" y="267563"/>
                </a:lnTo>
                <a:lnTo>
                  <a:pt x="5663807" y="268426"/>
                </a:lnTo>
                <a:lnTo>
                  <a:pt x="5664238" y="269289"/>
                </a:lnTo>
                <a:lnTo>
                  <a:pt x="5673437" y="300334"/>
                </a:lnTo>
                <a:lnTo>
                  <a:pt x="5680209" y="332512"/>
                </a:lnTo>
                <a:lnTo>
                  <a:pt x="5684390" y="365661"/>
                </a:lnTo>
                <a:lnTo>
                  <a:pt x="5685820" y="399619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21">
            <a:extLst>
              <a:ext uri="{FF2B5EF4-FFF2-40B4-BE49-F238E27FC236}">
                <a16:creationId xmlns:a16="http://schemas.microsoft.com/office/drawing/2014/main" id="{277CFC4C-6FA6-CF7F-0BFC-AA2CE069BE05}"/>
              </a:ext>
            </a:extLst>
          </p:cNvPr>
          <p:cNvSpPr/>
          <p:nvPr/>
        </p:nvSpPr>
        <p:spPr>
          <a:xfrm>
            <a:off x="-886726" y="6283777"/>
            <a:ext cx="5708050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20" y="399619"/>
                </a:moveTo>
                <a:lnTo>
                  <a:pt x="5679561" y="468074"/>
                </a:lnTo>
                <a:lnTo>
                  <a:pt x="5662943" y="532969"/>
                </a:lnTo>
                <a:lnTo>
                  <a:pt x="5645985" y="573857"/>
                </a:lnTo>
                <a:lnTo>
                  <a:pt x="5624684" y="612292"/>
                </a:lnTo>
                <a:lnTo>
                  <a:pt x="5599256" y="647983"/>
                </a:lnTo>
                <a:lnTo>
                  <a:pt x="5569917" y="680636"/>
                </a:lnTo>
                <a:lnTo>
                  <a:pt x="5536883" y="709961"/>
                </a:lnTo>
                <a:lnTo>
                  <a:pt x="5500370" y="735666"/>
                </a:lnTo>
                <a:lnTo>
                  <a:pt x="5460593" y="757458"/>
                </a:lnTo>
                <a:lnTo>
                  <a:pt x="5417770" y="775046"/>
                </a:lnTo>
                <a:lnTo>
                  <a:pt x="5372116" y="788139"/>
                </a:lnTo>
                <a:lnTo>
                  <a:pt x="5323847" y="796444"/>
                </a:lnTo>
                <a:lnTo>
                  <a:pt x="5273178" y="799669"/>
                </a:lnTo>
                <a:lnTo>
                  <a:pt x="0" y="799669"/>
                </a:lnTo>
                <a:lnTo>
                  <a:pt x="0" y="0"/>
                </a:lnTo>
                <a:lnTo>
                  <a:pt x="5277236" y="0"/>
                </a:lnTo>
                <a:lnTo>
                  <a:pt x="5331510" y="3878"/>
                </a:lnTo>
                <a:lnTo>
                  <a:pt x="5383130" y="13940"/>
                </a:lnTo>
                <a:lnTo>
                  <a:pt x="5431784" y="29766"/>
                </a:lnTo>
                <a:lnTo>
                  <a:pt x="5477164" y="50937"/>
                </a:lnTo>
                <a:lnTo>
                  <a:pt x="5518961" y="77032"/>
                </a:lnTo>
                <a:lnTo>
                  <a:pt x="5556866" y="107633"/>
                </a:lnTo>
                <a:lnTo>
                  <a:pt x="5590569" y="142319"/>
                </a:lnTo>
                <a:lnTo>
                  <a:pt x="5619761" y="180672"/>
                </a:lnTo>
                <a:lnTo>
                  <a:pt x="5644132" y="222272"/>
                </a:lnTo>
                <a:lnTo>
                  <a:pt x="5663375" y="266700"/>
                </a:lnTo>
                <a:lnTo>
                  <a:pt x="5663807" y="267563"/>
                </a:lnTo>
                <a:lnTo>
                  <a:pt x="5663807" y="268426"/>
                </a:lnTo>
                <a:lnTo>
                  <a:pt x="5664238" y="269289"/>
                </a:lnTo>
                <a:lnTo>
                  <a:pt x="5673437" y="300334"/>
                </a:lnTo>
                <a:lnTo>
                  <a:pt x="5680209" y="332512"/>
                </a:lnTo>
                <a:lnTo>
                  <a:pt x="5684390" y="365661"/>
                </a:lnTo>
                <a:lnTo>
                  <a:pt x="5685820" y="399619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22">
            <a:extLst>
              <a:ext uri="{FF2B5EF4-FFF2-40B4-BE49-F238E27FC236}">
                <a16:creationId xmlns:a16="http://schemas.microsoft.com/office/drawing/2014/main" id="{01E36F31-22ED-0B83-759C-653FEB5862BE}"/>
              </a:ext>
            </a:extLst>
          </p:cNvPr>
          <p:cNvSpPr/>
          <p:nvPr/>
        </p:nvSpPr>
        <p:spPr>
          <a:xfrm>
            <a:off x="8007950" y="3784386"/>
            <a:ext cx="5708050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20" y="399619"/>
                </a:moveTo>
                <a:lnTo>
                  <a:pt x="5679561" y="468074"/>
                </a:lnTo>
                <a:lnTo>
                  <a:pt x="5662943" y="532969"/>
                </a:lnTo>
                <a:lnTo>
                  <a:pt x="5645985" y="573857"/>
                </a:lnTo>
                <a:lnTo>
                  <a:pt x="5624684" y="612292"/>
                </a:lnTo>
                <a:lnTo>
                  <a:pt x="5599256" y="647983"/>
                </a:lnTo>
                <a:lnTo>
                  <a:pt x="5569917" y="680636"/>
                </a:lnTo>
                <a:lnTo>
                  <a:pt x="5536883" y="709961"/>
                </a:lnTo>
                <a:lnTo>
                  <a:pt x="5500370" y="735666"/>
                </a:lnTo>
                <a:lnTo>
                  <a:pt x="5460593" y="757458"/>
                </a:lnTo>
                <a:lnTo>
                  <a:pt x="5417770" y="775046"/>
                </a:lnTo>
                <a:lnTo>
                  <a:pt x="5372116" y="788139"/>
                </a:lnTo>
                <a:lnTo>
                  <a:pt x="5323847" y="796444"/>
                </a:lnTo>
                <a:lnTo>
                  <a:pt x="5273178" y="799669"/>
                </a:lnTo>
                <a:lnTo>
                  <a:pt x="0" y="799669"/>
                </a:lnTo>
                <a:lnTo>
                  <a:pt x="0" y="0"/>
                </a:lnTo>
                <a:lnTo>
                  <a:pt x="5277236" y="0"/>
                </a:lnTo>
                <a:lnTo>
                  <a:pt x="5331510" y="3878"/>
                </a:lnTo>
                <a:lnTo>
                  <a:pt x="5383130" y="13940"/>
                </a:lnTo>
                <a:lnTo>
                  <a:pt x="5431784" y="29766"/>
                </a:lnTo>
                <a:lnTo>
                  <a:pt x="5477164" y="50937"/>
                </a:lnTo>
                <a:lnTo>
                  <a:pt x="5518961" y="77032"/>
                </a:lnTo>
                <a:lnTo>
                  <a:pt x="5556866" y="107633"/>
                </a:lnTo>
                <a:lnTo>
                  <a:pt x="5590569" y="142319"/>
                </a:lnTo>
                <a:lnTo>
                  <a:pt x="5619761" y="180672"/>
                </a:lnTo>
                <a:lnTo>
                  <a:pt x="5644132" y="222272"/>
                </a:lnTo>
                <a:lnTo>
                  <a:pt x="5663375" y="266700"/>
                </a:lnTo>
                <a:lnTo>
                  <a:pt x="5663807" y="267563"/>
                </a:lnTo>
                <a:lnTo>
                  <a:pt x="5663807" y="268426"/>
                </a:lnTo>
                <a:lnTo>
                  <a:pt x="5664238" y="269289"/>
                </a:lnTo>
                <a:lnTo>
                  <a:pt x="5673437" y="300334"/>
                </a:lnTo>
                <a:lnTo>
                  <a:pt x="5680209" y="332512"/>
                </a:lnTo>
                <a:lnTo>
                  <a:pt x="5684390" y="365661"/>
                </a:lnTo>
                <a:lnTo>
                  <a:pt x="5685820" y="399619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23">
            <a:extLst>
              <a:ext uri="{FF2B5EF4-FFF2-40B4-BE49-F238E27FC236}">
                <a16:creationId xmlns:a16="http://schemas.microsoft.com/office/drawing/2014/main" id="{BA3D438C-29D5-3BE5-483E-DCB7C721745A}"/>
              </a:ext>
            </a:extLst>
          </p:cNvPr>
          <p:cNvSpPr/>
          <p:nvPr/>
        </p:nvSpPr>
        <p:spPr>
          <a:xfrm>
            <a:off x="8007950" y="5021539"/>
            <a:ext cx="5708050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20" y="399619"/>
                </a:moveTo>
                <a:lnTo>
                  <a:pt x="5679561" y="468074"/>
                </a:lnTo>
                <a:lnTo>
                  <a:pt x="5662943" y="532969"/>
                </a:lnTo>
                <a:lnTo>
                  <a:pt x="5645985" y="573857"/>
                </a:lnTo>
                <a:lnTo>
                  <a:pt x="5624684" y="612292"/>
                </a:lnTo>
                <a:lnTo>
                  <a:pt x="5599256" y="647983"/>
                </a:lnTo>
                <a:lnTo>
                  <a:pt x="5569917" y="680636"/>
                </a:lnTo>
                <a:lnTo>
                  <a:pt x="5536883" y="709961"/>
                </a:lnTo>
                <a:lnTo>
                  <a:pt x="5500370" y="735666"/>
                </a:lnTo>
                <a:lnTo>
                  <a:pt x="5460593" y="757458"/>
                </a:lnTo>
                <a:lnTo>
                  <a:pt x="5417770" y="775046"/>
                </a:lnTo>
                <a:lnTo>
                  <a:pt x="5372116" y="788139"/>
                </a:lnTo>
                <a:lnTo>
                  <a:pt x="5323847" y="796444"/>
                </a:lnTo>
                <a:lnTo>
                  <a:pt x="5273178" y="799669"/>
                </a:lnTo>
                <a:lnTo>
                  <a:pt x="0" y="799669"/>
                </a:lnTo>
                <a:lnTo>
                  <a:pt x="0" y="0"/>
                </a:lnTo>
                <a:lnTo>
                  <a:pt x="5277236" y="0"/>
                </a:lnTo>
                <a:lnTo>
                  <a:pt x="5331510" y="3878"/>
                </a:lnTo>
                <a:lnTo>
                  <a:pt x="5383130" y="13940"/>
                </a:lnTo>
                <a:lnTo>
                  <a:pt x="5431784" y="29766"/>
                </a:lnTo>
                <a:lnTo>
                  <a:pt x="5477164" y="50937"/>
                </a:lnTo>
                <a:lnTo>
                  <a:pt x="5518961" y="77032"/>
                </a:lnTo>
                <a:lnTo>
                  <a:pt x="5556866" y="107633"/>
                </a:lnTo>
                <a:lnTo>
                  <a:pt x="5590569" y="142319"/>
                </a:lnTo>
                <a:lnTo>
                  <a:pt x="5619761" y="180672"/>
                </a:lnTo>
                <a:lnTo>
                  <a:pt x="5644132" y="222272"/>
                </a:lnTo>
                <a:lnTo>
                  <a:pt x="5663375" y="266700"/>
                </a:lnTo>
                <a:lnTo>
                  <a:pt x="5663807" y="267563"/>
                </a:lnTo>
                <a:lnTo>
                  <a:pt x="5663807" y="268426"/>
                </a:lnTo>
                <a:lnTo>
                  <a:pt x="5664238" y="269289"/>
                </a:lnTo>
                <a:lnTo>
                  <a:pt x="5673437" y="300334"/>
                </a:lnTo>
                <a:lnTo>
                  <a:pt x="5680209" y="332512"/>
                </a:lnTo>
                <a:lnTo>
                  <a:pt x="5684390" y="365661"/>
                </a:lnTo>
                <a:lnTo>
                  <a:pt x="5685820" y="399619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24">
            <a:extLst>
              <a:ext uri="{FF2B5EF4-FFF2-40B4-BE49-F238E27FC236}">
                <a16:creationId xmlns:a16="http://schemas.microsoft.com/office/drawing/2014/main" id="{1E28F1F3-F933-3593-AE9C-488DABF97B2B}"/>
              </a:ext>
            </a:extLst>
          </p:cNvPr>
          <p:cNvSpPr/>
          <p:nvPr/>
        </p:nvSpPr>
        <p:spPr>
          <a:xfrm>
            <a:off x="8007950" y="6283777"/>
            <a:ext cx="5708050" cy="800100"/>
          </a:xfrm>
          <a:custGeom>
            <a:avLst/>
            <a:gdLst/>
            <a:ahLst/>
            <a:cxnLst/>
            <a:rect l="l" t="t" r="r" b="b"/>
            <a:pathLst>
              <a:path w="5686425" h="800100">
                <a:moveTo>
                  <a:pt x="5685820" y="399619"/>
                </a:moveTo>
                <a:lnTo>
                  <a:pt x="5679561" y="468074"/>
                </a:lnTo>
                <a:lnTo>
                  <a:pt x="5662943" y="532969"/>
                </a:lnTo>
                <a:lnTo>
                  <a:pt x="5645985" y="573857"/>
                </a:lnTo>
                <a:lnTo>
                  <a:pt x="5624684" y="612292"/>
                </a:lnTo>
                <a:lnTo>
                  <a:pt x="5599256" y="647983"/>
                </a:lnTo>
                <a:lnTo>
                  <a:pt x="5569917" y="680636"/>
                </a:lnTo>
                <a:lnTo>
                  <a:pt x="5536883" y="709961"/>
                </a:lnTo>
                <a:lnTo>
                  <a:pt x="5500370" y="735666"/>
                </a:lnTo>
                <a:lnTo>
                  <a:pt x="5460593" y="757458"/>
                </a:lnTo>
                <a:lnTo>
                  <a:pt x="5417770" y="775046"/>
                </a:lnTo>
                <a:lnTo>
                  <a:pt x="5372116" y="788139"/>
                </a:lnTo>
                <a:lnTo>
                  <a:pt x="5323847" y="796444"/>
                </a:lnTo>
                <a:lnTo>
                  <a:pt x="5273178" y="799669"/>
                </a:lnTo>
                <a:lnTo>
                  <a:pt x="0" y="799669"/>
                </a:lnTo>
                <a:lnTo>
                  <a:pt x="0" y="0"/>
                </a:lnTo>
                <a:lnTo>
                  <a:pt x="5277236" y="0"/>
                </a:lnTo>
                <a:lnTo>
                  <a:pt x="5331510" y="3878"/>
                </a:lnTo>
                <a:lnTo>
                  <a:pt x="5383130" y="13940"/>
                </a:lnTo>
                <a:lnTo>
                  <a:pt x="5431784" y="29766"/>
                </a:lnTo>
                <a:lnTo>
                  <a:pt x="5477164" y="50937"/>
                </a:lnTo>
                <a:lnTo>
                  <a:pt x="5518961" y="77032"/>
                </a:lnTo>
                <a:lnTo>
                  <a:pt x="5556866" y="107633"/>
                </a:lnTo>
                <a:lnTo>
                  <a:pt x="5590569" y="142319"/>
                </a:lnTo>
                <a:lnTo>
                  <a:pt x="5619761" y="180672"/>
                </a:lnTo>
                <a:lnTo>
                  <a:pt x="5644132" y="222272"/>
                </a:lnTo>
                <a:lnTo>
                  <a:pt x="5663375" y="266700"/>
                </a:lnTo>
                <a:lnTo>
                  <a:pt x="5663807" y="267563"/>
                </a:lnTo>
                <a:lnTo>
                  <a:pt x="5663807" y="268426"/>
                </a:lnTo>
                <a:lnTo>
                  <a:pt x="5664238" y="269289"/>
                </a:lnTo>
                <a:lnTo>
                  <a:pt x="5673437" y="300334"/>
                </a:lnTo>
                <a:lnTo>
                  <a:pt x="5680209" y="332512"/>
                </a:lnTo>
                <a:lnTo>
                  <a:pt x="5684390" y="365661"/>
                </a:lnTo>
                <a:lnTo>
                  <a:pt x="5685820" y="399619"/>
                </a:lnTo>
                <a:close/>
              </a:path>
            </a:pathLst>
          </a:custGeom>
          <a:solidFill>
            <a:srgbClr val="ABC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25">
            <a:extLst>
              <a:ext uri="{FF2B5EF4-FFF2-40B4-BE49-F238E27FC236}">
                <a16:creationId xmlns:a16="http://schemas.microsoft.com/office/drawing/2014/main" id="{8BD211DE-D96E-50D5-97C2-2C8EC6B7FDB1}"/>
              </a:ext>
            </a:extLst>
          </p:cNvPr>
          <p:cNvSpPr/>
          <p:nvPr/>
        </p:nvSpPr>
        <p:spPr>
          <a:xfrm>
            <a:off x="-1388174" y="3612353"/>
            <a:ext cx="1003928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9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8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6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5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9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6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6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9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5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6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8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9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5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8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8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5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27">
            <a:extLst>
              <a:ext uri="{FF2B5EF4-FFF2-40B4-BE49-F238E27FC236}">
                <a16:creationId xmlns:a16="http://schemas.microsoft.com/office/drawing/2014/main" id="{7D365560-7470-026C-0E51-51D27CA7863F}"/>
              </a:ext>
            </a:extLst>
          </p:cNvPr>
          <p:cNvSpPr/>
          <p:nvPr/>
        </p:nvSpPr>
        <p:spPr>
          <a:xfrm>
            <a:off x="-1388174" y="6182244"/>
            <a:ext cx="1003928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9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8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6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5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9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6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6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9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5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6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8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9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5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8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8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5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28">
            <a:extLst>
              <a:ext uri="{FF2B5EF4-FFF2-40B4-BE49-F238E27FC236}">
                <a16:creationId xmlns:a16="http://schemas.microsoft.com/office/drawing/2014/main" id="{76C1FD3F-76EA-222B-7F3A-A9502C2AF38C}"/>
              </a:ext>
            </a:extLst>
          </p:cNvPr>
          <p:cNvSpPr/>
          <p:nvPr/>
        </p:nvSpPr>
        <p:spPr>
          <a:xfrm>
            <a:off x="7506494" y="3682854"/>
            <a:ext cx="1003928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9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8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6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5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9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6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6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9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5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6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8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9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5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8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8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5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29">
            <a:extLst>
              <a:ext uri="{FF2B5EF4-FFF2-40B4-BE49-F238E27FC236}">
                <a16:creationId xmlns:a16="http://schemas.microsoft.com/office/drawing/2014/main" id="{30E14781-E0C5-CB90-1724-35C7C8FD877A}"/>
              </a:ext>
            </a:extLst>
          </p:cNvPr>
          <p:cNvSpPr/>
          <p:nvPr/>
        </p:nvSpPr>
        <p:spPr>
          <a:xfrm>
            <a:off x="7506494" y="4920007"/>
            <a:ext cx="1003928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9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8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6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5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9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6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6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9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5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6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8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9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5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8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8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5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30">
            <a:extLst>
              <a:ext uri="{FF2B5EF4-FFF2-40B4-BE49-F238E27FC236}">
                <a16:creationId xmlns:a16="http://schemas.microsoft.com/office/drawing/2014/main" id="{F88D2F7C-CF20-D8B2-065E-1DF99CCB4332}"/>
              </a:ext>
            </a:extLst>
          </p:cNvPr>
          <p:cNvSpPr/>
          <p:nvPr/>
        </p:nvSpPr>
        <p:spPr>
          <a:xfrm>
            <a:off x="7506494" y="6182244"/>
            <a:ext cx="1003928" cy="1000125"/>
          </a:xfrm>
          <a:custGeom>
            <a:avLst/>
            <a:gdLst/>
            <a:ahLst/>
            <a:cxnLst/>
            <a:rect l="l" t="t" r="r" b="b"/>
            <a:pathLst>
              <a:path w="1000125" h="1000125">
                <a:moveTo>
                  <a:pt x="500062" y="1000124"/>
                </a:moveTo>
                <a:lnTo>
                  <a:pt x="451903" y="997835"/>
                </a:lnTo>
                <a:lnTo>
                  <a:pt x="405039" y="991108"/>
                </a:lnTo>
                <a:lnTo>
                  <a:pt x="359679" y="980151"/>
                </a:lnTo>
                <a:lnTo>
                  <a:pt x="316034" y="965175"/>
                </a:lnTo>
                <a:lnTo>
                  <a:pt x="274313" y="946388"/>
                </a:lnTo>
                <a:lnTo>
                  <a:pt x="234725" y="924002"/>
                </a:lnTo>
                <a:lnTo>
                  <a:pt x="197480" y="898225"/>
                </a:lnTo>
                <a:lnTo>
                  <a:pt x="162788" y="869266"/>
                </a:lnTo>
                <a:lnTo>
                  <a:pt x="130858" y="837336"/>
                </a:lnTo>
                <a:lnTo>
                  <a:pt x="101899" y="802644"/>
                </a:lnTo>
                <a:lnTo>
                  <a:pt x="76122" y="765399"/>
                </a:lnTo>
                <a:lnTo>
                  <a:pt x="53736" y="725811"/>
                </a:lnTo>
                <a:lnTo>
                  <a:pt x="34949" y="684090"/>
                </a:lnTo>
                <a:lnTo>
                  <a:pt x="19973" y="640445"/>
                </a:lnTo>
                <a:lnTo>
                  <a:pt x="9016" y="595085"/>
                </a:lnTo>
                <a:lnTo>
                  <a:pt x="2289" y="548221"/>
                </a:lnTo>
                <a:lnTo>
                  <a:pt x="0" y="500062"/>
                </a:lnTo>
                <a:lnTo>
                  <a:pt x="2289" y="451903"/>
                </a:lnTo>
                <a:lnTo>
                  <a:pt x="9016" y="405039"/>
                </a:lnTo>
                <a:lnTo>
                  <a:pt x="19973" y="359679"/>
                </a:lnTo>
                <a:lnTo>
                  <a:pt x="34949" y="316034"/>
                </a:lnTo>
                <a:lnTo>
                  <a:pt x="53736" y="274313"/>
                </a:lnTo>
                <a:lnTo>
                  <a:pt x="76122" y="234725"/>
                </a:lnTo>
                <a:lnTo>
                  <a:pt x="101899" y="197480"/>
                </a:lnTo>
                <a:lnTo>
                  <a:pt x="130858" y="162788"/>
                </a:lnTo>
                <a:lnTo>
                  <a:pt x="162788" y="130858"/>
                </a:lnTo>
                <a:lnTo>
                  <a:pt x="197480" y="101899"/>
                </a:lnTo>
                <a:lnTo>
                  <a:pt x="234725" y="76122"/>
                </a:lnTo>
                <a:lnTo>
                  <a:pt x="274313" y="53736"/>
                </a:lnTo>
                <a:lnTo>
                  <a:pt x="316034" y="34949"/>
                </a:lnTo>
                <a:lnTo>
                  <a:pt x="359679" y="19973"/>
                </a:lnTo>
                <a:lnTo>
                  <a:pt x="405039" y="9016"/>
                </a:lnTo>
                <a:lnTo>
                  <a:pt x="451903" y="2289"/>
                </a:lnTo>
                <a:lnTo>
                  <a:pt x="500062" y="0"/>
                </a:lnTo>
                <a:lnTo>
                  <a:pt x="548221" y="2289"/>
                </a:lnTo>
                <a:lnTo>
                  <a:pt x="595085" y="9016"/>
                </a:lnTo>
                <a:lnTo>
                  <a:pt x="640445" y="19973"/>
                </a:lnTo>
                <a:lnTo>
                  <a:pt x="684090" y="34949"/>
                </a:lnTo>
                <a:lnTo>
                  <a:pt x="725811" y="53736"/>
                </a:lnTo>
                <a:lnTo>
                  <a:pt x="765399" y="76122"/>
                </a:lnTo>
                <a:lnTo>
                  <a:pt x="802644" y="101899"/>
                </a:lnTo>
                <a:lnTo>
                  <a:pt x="837336" y="130858"/>
                </a:lnTo>
                <a:lnTo>
                  <a:pt x="869266" y="162788"/>
                </a:lnTo>
                <a:lnTo>
                  <a:pt x="898225" y="197480"/>
                </a:lnTo>
                <a:lnTo>
                  <a:pt x="924002" y="234725"/>
                </a:lnTo>
                <a:lnTo>
                  <a:pt x="946388" y="274313"/>
                </a:lnTo>
                <a:lnTo>
                  <a:pt x="965175" y="316034"/>
                </a:lnTo>
                <a:lnTo>
                  <a:pt x="980151" y="359679"/>
                </a:lnTo>
                <a:lnTo>
                  <a:pt x="991108" y="405039"/>
                </a:lnTo>
                <a:lnTo>
                  <a:pt x="997835" y="451903"/>
                </a:lnTo>
                <a:lnTo>
                  <a:pt x="1000124" y="500062"/>
                </a:lnTo>
                <a:lnTo>
                  <a:pt x="997835" y="548221"/>
                </a:lnTo>
                <a:lnTo>
                  <a:pt x="991108" y="595085"/>
                </a:lnTo>
                <a:lnTo>
                  <a:pt x="980151" y="640445"/>
                </a:lnTo>
                <a:lnTo>
                  <a:pt x="965175" y="684090"/>
                </a:lnTo>
                <a:lnTo>
                  <a:pt x="946388" y="725811"/>
                </a:lnTo>
                <a:lnTo>
                  <a:pt x="924002" y="765399"/>
                </a:lnTo>
                <a:lnTo>
                  <a:pt x="898225" y="802644"/>
                </a:lnTo>
                <a:lnTo>
                  <a:pt x="869266" y="837336"/>
                </a:lnTo>
                <a:lnTo>
                  <a:pt x="837336" y="869266"/>
                </a:lnTo>
                <a:lnTo>
                  <a:pt x="802644" y="898225"/>
                </a:lnTo>
                <a:lnTo>
                  <a:pt x="765399" y="924002"/>
                </a:lnTo>
                <a:lnTo>
                  <a:pt x="725811" y="946388"/>
                </a:lnTo>
                <a:lnTo>
                  <a:pt x="684090" y="965175"/>
                </a:lnTo>
                <a:lnTo>
                  <a:pt x="640445" y="980151"/>
                </a:lnTo>
                <a:lnTo>
                  <a:pt x="595085" y="991108"/>
                </a:lnTo>
                <a:lnTo>
                  <a:pt x="548221" y="997835"/>
                </a:lnTo>
                <a:lnTo>
                  <a:pt x="500062" y="1000124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8" name="object 31">
            <a:extLst>
              <a:ext uri="{FF2B5EF4-FFF2-40B4-BE49-F238E27FC236}">
                <a16:creationId xmlns:a16="http://schemas.microsoft.com/office/drawing/2014/main" id="{002BB18E-70C5-A2F3-64BB-64815AAA7FB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1077757" y="6429087"/>
            <a:ext cx="382448" cy="504809"/>
          </a:xfrm>
          <a:prstGeom prst="rect">
            <a:avLst/>
          </a:prstGeom>
        </p:spPr>
      </p:pic>
      <p:pic>
        <p:nvPicPr>
          <p:cNvPr id="129" name="object 32">
            <a:extLst>
              <a:ext uri="{FF2B5EF4-FFF2-40B4-BE49-F238E27FC236}">
                <a16:creationId xmlns:a16="http://schemas.microsoft.com/office/drawing/2014/main" id="{0667B81F-6DB0-5435-ACA6-FA81A3A6298C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6066" y="5094200"/>
            <a:ext cx="525866" cy="657209"/>
          </a:xfrm>
          <a:prstGeom prst="rect">
            <a:avLst/>
          </a:prstGeom>
        </p:spPr>
      </p:pic>
      <p:pic>
        <p:nvPicPr>
          <p:cNvPr id="130" name="object 33">
            <a:extLst>
              <a:ext uri="{FF2B5EF4-FFF2-40B4-BE49-F238E27FC236}">
                <a16:creationId xmlns:a16="http://schemas.microsoft.com/office/drawing/2014/main" id="{B2952112-9009-A1DE-EE15-BA76669EF8AF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78857" y="6380090"/>
            <a:ext cx="659723" cy="609599"/>
          </a:xfrm>
          <a:prstGeom prst="rect">
            <a:avLst/>
          </a:prstGeom>
        </p:spPr>
      </p:pic>
      <p:pic>
        <p:nvPicPr>
          <p:cNvPr id="131" name="object 34">
            <a:extLst>
              <a:ext uri="{FF2B5EF4-FFF2-40B4-BE49-F238E27FC236}">
                <a16:creationId xmlns:a16="http://schemas.microsoft.com/office/drawing/2014/main" id="{74D3212C-05E6-61FC-CCA3-15B858B5C553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70445" y="3846806"/>
            <a:ext cx="678846" cy="676259"/>
          </a:xfrm>
          <a:prstGeom prst="rect">
            <a:avLst/>
          </a:prstGeom>
        </p:spPr>
      </p:pic>
      <p:pic>
        <p:nvPicPr>
          <p:cNvPr id="132" name="object 36">
            <a:extLst>
              <a:ext uri="{FF2B5EF4-FFF2-40B4-BE49-F238E27FC236}">
                <a16:creationId xmlns:a16="http://schemas.microsoft.com/office/drawing/2014/main" id="{D7700F0C-16CA-26AD-E0E3-B8EA36750F08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-1114290" y="3908436"/>
            <a:ext cx="458938" cy="409559"/>
          </a:xfrm>
          <a:prstGeom prst="rect">
            <a:avLst/>
          </a:prstGeom>
        </p:spPr>
      </p:pic>
      <p:sp>
        <p:nvSpPr>
          <p:cNvPr id="133" name="object 37">
            <a:extLst>
              <a:ext uri="{FF2B5EF4-FFF2-40B4-BE49-F238E27FC236}">
                <a16:creationId xmlns:a16="http://schemas.microsoft.com/office/drawing/2014/main" id="{0A0977B0-2F33-DA5C-85C7-B258F64E204A}"/>
              </a:ext>
            </a:extLst>
          </p:cNvPr>
          <p:cNvSpPr/>
          <p:nvPr/>
        </p:nvSpPr>
        <p:spPr>
          <a:xfrm>
            <a:off x="-45236" y="18128"/>
            <a:ext cx="1037815" cy="1369154"/>
          </a:xfrm>
          <a:custGeom>
            <a:avLst/>
            <a:gdLst/>
            <a:ahLst/>
            <a:cxnLst/>
            <a:rect l="l" t="t" r="r" b="b"/>
            <a:pathLst>
              <a:path w="1445895" h="2375535">
                <a:moveTo>
                  <a:pt x="0" y="2375307"/>
                </a:moveTo>
                <a:lnTo>
                  <a:pt x="1445616" y="0"/>
                </a:lnTo>
                <a:lnTo>
                  <a:pt x="1443553" y="50357"/>
                </a:lnTo>
                <a:lnTo>
                  <a:pt x="1440766" y="97978"/>
                </a:lnTo>
                <a:lnTo>
                  <a:pt x="1437196" y="145385"/>
                </a:lnTo>
                <a:lnTo>
                  <a:pt x="1432851" y="192571"/>
                </a:lnTo>
                <a:lnTo>
                  <a:pt x="1427736" y="239531"/>
                </a:lnTo>
                <a:lnTo>
                  <a:pt x="1421858" y="286257"/>
                </a:lnTo>
                <a:lnTo>
                  <a:pt x="1415224" y="332744"/>
                </a:lnTo>
                <a:lnTo>
                  <a:pt x="1407839" y="378984"/>
                </a:lnTo>
                <a:lnTo>
                  <a:pt x="1399711" y="424972"/>
                </a:lnTo>
                <a:lnTo>
                  <a:pt x="1390845" y="470701"/>
                </a:lnTo>
                <a:lnTo>
                  <a:pt x="1381248" y="516165"/>
                </a:lnTo>
                <a:lnTo>
                  <a:pt x="1370926" y="561357"/>
                </a:lnTo>
                <a:lnTo>
                  <a:pt x="1359886" y="606272"/>
                </a:lnTo>
                <a:lnTo>
                  <a:pt x="1348134" y="650902"/>
                </a:lnTo>
                <a:lnTo>
                  <a:pt x="1335677" y="695241"/>
                </a:lnTo>
                <a:lnTo>
                  <a:pt x="1322520" y="739283"/>
                </a:lnTo>
                <a:lnTo>
                  <a:pt x="1308671" y="783022"/>
                </a:lnTo>
                <a:lnTo>
                  <a:pt x="1294135" y="826450"/>
                </a:lnTo>
                <a:lnTo>
                  <a:pt x="1278919" y="869563"/>
                </a:lnTo>
                <a:lnTo>
                  <a:pt x="1263029" y="912352"/>
                </a:lnTo>
                <a:lnTo>
                  <a:pt x="1246472" y="954813"/>
                </a:lnTo>
                <a:lnTo>
                  <a:pt x="1229255" y="996939"/>
                </a:lnTo>
                <a:lnTo>
                  <a:pt x="1211383" y="1038722"/>
                </a:lnTo>
                <a:lnTo>
                  <a:pt x="1192862" y="1080157"/>
                </a:lnTo>
                <a:lnTo>
                  <a:pt x="1173700" y="1121238"/>
                </a:lnTo>
                <a:lnTo>
                  <a:pt x="1153903" y="1161958"/>
                </a:lnTo>
                <a:lnTo>
                  <a:pt x="1133476" y="1202310"/>
                </a:lnTo>
                <a:lnTo>
                  <a:pt x="1112427" y="1242289"/>
                </a:lnTo>
                <a:lnTo>
                  <a:pt x="1090762" y="1281888"/>
                </a:lnTo>
                <a:lnTo>
                  <a:pt x="1068487" y="1321100"/>
                </a:lnTo>
                <a:lnTo>
                  <a:pt x="1045608" y="1359920"/>
                </a:lnTo>
                <a:lnTo>
                  <a:pt x="1022133" y="1398340"/>
                </a:lnTo>
                <a:lnTo>
                  <a:pt x="998066" y="1436354"/>
                </a:lnTo>
                <a:lnTo>
                  <a:pt x="973416" y="1473957"/>
                </a:lnTo>
                <a:lnTo>
                  <a:pt x="948187" y="1511141"/>
                </a:lnTo>
                <a:lnTo>
                  <a:pt x="922387" y="1547900"/>
                </a:lnTo>
                <a:lnTo>
                  <a:pt x="896022" y="1584229"/>
                </a:lnTo>
                <a:lnTo>
                  <a:pt x="869098" y="1620119"/>
                </a:lnTo>
                <a:lnTo>
                  <a:pt x="841622" y="1655566"/>
                </a:lnTo>
                <a:lnTo>
                  <a:pt x="813599" y="1690563"/>
                </a:lnTo>
                <a:lnTo>
                  <a:pt x="785037" y="1725103"/>
                </a:lnTo>
                <a:lnTo>
                  <a:pt x="755942" y="1759179"/>
                </a:lnTo>
                <a:lnTo>
                  <a:pt x="726320" y="1792787"/>
                </a:lnTo>
                <a:lnTo>
                  <a:pt x="696177" y="1825918"/>
                </a:lnTo>
                <a:lnTo>
                  <a:pt x="665520" y="1858568"/>
                </a:lnTo>
                <a:lnTo>
                  <a:pt x="634356" y="1890728"/>
                </a:lnTo>
                <a:lnTo>
                  <a:pt x="602690" y="1922394"/>
                </a:lnTo>
                <a:lnTo>
                  <a:pt x="570529" y="1953559"/>
                </a:lnTo>
                <a:lnTo>
                  <a:pt x="537880" y="1984215"/>
                </a:lnTo>
                <a:lnTo>
                  <a:pt x="504748" y="2014358"/>
                </a:lnTo>
                <a:lnTo>
                  <a:pt x="471141" y="2043980"/>
                </a:lnTo>
                <a:lnTo>
                  <a:pt x="437064" y="2073075"/>
                </a:lnTo>
                <a:lnTo>
                  <a:pt x="402524" y="2101638"/>
                </a:lnTo>
                <a:lnTo>
                  <a:pt x="367528" y="2129660"/>
                </a:lnTo>
                <a:lnTo>
                  <a:pt x="332081" y="2157136"/>
                </a:lnTo>
                <a:lnTo>
                  <a:pt x="296190" y="2184060"/>
                </a:lnTo>
                <a:lnTo>
                  <a:pt x="259862" y="2210425"/>
                </a:lnTo>
                <a:lnTo>
                  <a:pt x="223103" y="2236226"/>
                </a:lnTo>
                <a:lnTo>
                  <a:pt x="185919" y="2261454"/>
                </a:lnTo>
                <a:lnTo>
                  <a:pt x="148316" y="2286105"/>
                </a:lnTo>
                <a:lnTo>
                  <a:pt x="110302" y="2310171"/>
                </a:lnTo>
                <a:lnTo>
                  <a:pt x="71881" y="2333647"/>
                </a:lnTo>
                <a:lnTo>
                  <a:pt x="33062" y="2356525"/>
                </a:lnTo>
                <a:lnTo>
                  <a:pt x="0" y="2375307"/>
                </a:lnTo>
                <a:close/>
              </a:path>
            </a:pathLst>
          </a:custGeom>
          <a:solidFill>
            <a:srgbClr val="BCC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38">
            <a:extLst>
              <a:ext uri="{FF2B5EF4-FFF2-40B4-BE49-F238E27FC236}">
                <a16:creationId xmlns:a16="http://schemas.microsoft.com/office/drawing/2014/main" id="{BE5E41E3-1DA4-0C3C-BF12-AA0D8664BEF6}"/>
              </a:ext>
            </a:extLst>
          </p:cNvPr>
          <p:cNvSpPr/>
          <p:nvPr/>
        </p:nvSpPr>
        <p:spPr>
          <a:xfrm>
            <a:off x="11356837" y="-22297"/>
            <a:ext cx="846591" cy="1446550"/>
          </a:xfrm>
          <a:custGeom>
            <a:avLst/>
            <a:gdLst/>
            <a:ahLst/>
            <a:cxnLst/>
            <a:rect l="l" t="t" r="r" b="b"/>
            <a:pathLst>
              <a:path w="1529080" h="2513330">
                <a:moveTo>
                  <a:pt x="1529058" y="2513225"/>
                </a:moveTo>
                <a:lnTo>
                  <a:pt x="1492907" y="2494191"/>
                </a:lnTo>
                <a:lnTo>
                  <a:pt x="1453309" y="2472526"/>
                </a:lnTo>
                <a:lnTo>
                  <a:pt x="1414097" y="2450251"/>
                </a:lnTo>
                <a:lnTo>
                  <a:pt x="1375277" y="2427372"/>
                </a:lnTo>
                <a:lnTo>
                  <a:pt x="1336857" y="2403897"/>
                </a:lnTo>
                <a:lnTo>
                  <a:pt x="1298842" y="2379830"/>
                </a:lnTo>
                <a:lnTo>
                  <a:pt x="1261240" y="2355180"/>
                </a:lnTo>
                <a:lnTo>
                  <a:pt x="1224056" y="2329951"/>
                </a:lnTo>
                <a:lnTo>
                  <a:pt x="1187296" y="2304151"/>
                </a:lnTo>
                <a:lnTo>
                  <a:pt x="1150968" y="2277786"/>
                </a:lnTo>
                <a:lnTo>
                  <a:pt x="1115077" y="2250862"/>
                </a:lnTo>
                <a:lnTo>
                  <a:pt x="1079631" y="2223386"/>
                </a:lnTo>
                <a:lnTo>
                  <a:pt x="1044634" y="2195363"/>
                </a:lnTo>
                <a:lnTo>
                  <a:pt x="1010094" y="2166801"/>
                </a:lnTo>
                <a:lnTo>
                  <a:pt x="976017" y="2137706"/>
                </a:lnTo>
                <a:lnTo>
                  <a:pt x="942410" y="2108084"/>
                </a:lnTo>
                <a:lnTo>
                  <a:pt x="909279" y="2077941"/>
                </a:lnTo>
                <a:lnTo>
                  <a:pt x="876629" y="2047284"/>
                </a:lnTo>
                <a:lnTo>
                  <a:pt x="844468" y="2016120"/>
                </a:lnTo>
                <a:lnTo>
                  <a:pt x="812803" y="1984454"/>
                </a:lnTo>
                <a:lnTo>
                  <a:pt x="781638" y="1952293"/>
                </a:lnTo>
                <a:lnTo>
                  <a:pt x="750981" y="1919644"/>
                </a:lnTo>
                <a:lnTo>
                  <a:pt x="720839" y="1886512"/>
                </a:lnTo>
                <a:lnTo>
                  <a:pt x="691217" y="1852905"/>
                </a:lnTo>
                <a:lnTo>
                  <a:pt x="662121" y="1818828"/>
                </a:lnTo>
                <a:lnTo>
                  <a:pt x="633559" y="1784288"/>
                </a:lnTo>
                <a:lnTo>
                  <a:pt x="605537" y="1749292"/>
                </a:lnTo>
                <a:lnTo>
                  <a:pt x="578060" y="1713845"/>
                </a:lnTo>
                <a:lnTo>
                  <a:pt x="551136" y="1677954"/>
                </a:lnTo>
                <a:lnTo>
                  <a:pt x="524771" y="1641626"/>
                </a:lnTo>
                <a:lnTo>
                  <a:pt x="498971" y="1604867"/>
                </a:lnTo>
                <a:lnTo>
                  <a:pt x="473743" y="1567683"/>
                </a:lnTo>
                <a:lnTo>
                  <a:pt x="449092" y="1530080"/>
                </a:lnTo>
                <a:lnTo>
                  <a:pt x="425026" y="1492065"/>
                </a:lnTo>
                <a:lnTo>
                  <a:pt x="401550" y="1453645"/>
                </a:lnTo>
                <a:lnTo>
                  <a:pt x="378672" y="1414826"/>
                </a:lnTo>
                <a:lnTo>
                  <a:pt x="356397" y="1375614"/>
                </a:lnTo>
                <a:lnTo>
                  <a:pt x="334731" y="1336015"/>
                </a:lnTo>
                <a:lnTo>
                  <a:pt x="313682" y="1296036"/>
                </a:lnTo>
                <a:lnTo>
                  <a:pt x="293256" y="1255684"/>
                </a:lnTo>
                <a:lnTo>
                  <a:pt x="273458" y="1214964"/>
                </a:lnTo>
                <a:lnTo>
                  <a:pt x="254296" y="1173883"/>
                </a:lnTo>
                <a:lnTo>
                  <a:pt x="235776" y="1132448"/>
                </a:lnTo>
                <a:lnTo>
                  <a:pt x="217904" y="1090664"/>
                </a:lnTo>
                <a:lnTo>
                  <a:pt x="200686" y="1048539"/>
                </a:lnTo>
                <a:lnTo>
                  <a:pt x="184129" y="1006078"/>
                </a:lnTo>
                <a:lnTo>
                  <a:pt x="168240" y="963288"/>
                </a:lnTo>
                <a:lnTo>
                  <a:pt x="153024" y="920176"/>
                </a:lnTo>
                <a:lnTo>
                  <a:pt x="138488" y="876747"/>
                </a:lnTo>
                <a:lnTo>
                  <a:pt x="124638" y="833009"/>
                </a:lnTo>
                <a:lnTo>
                  <a:pt x="111482" y="788967"/>
                </a:lnTo>
                <a:lnTo>
                  <a:pt x="99024" y="744627"/>
                </a:lnTo>
                <a:lnTo>
                  <a:pt x="87272" y="699997"/>
                </a:lnTo>
                <a:lnTo>
                  <a:pt x="76232" y="655083"/>
                </a:lnTo>
                <a:lnTo>
                  <a:pt x="65910" y="609891"/>
                </a:lnTo>
                <a:lnTo>
                  <a:pt x="56314" y="564427"/>
                </a:lnTo>
                <a:lnTo>
                  <a:pt x="47448" y="518698"/>
                </a:lnTo>
                <a:lnTo>
                  <a:pt x="39319" y="472710"/>
                </a:lnTo>
                <a:lnTo>
                  <a:pt x="31935" y="426469"/>
                </a:lnTo>
                <a:lnTo>
                  <a:pt x="25300" y="379983"/>
                </a:lnTo>
                <a:lnTo>
                  <a:pt x="19422" y="333257"/>
                </a:lnTo>
                <a:lnTo>
                  <a:pt x="14308" y="286297"/>
                </a:lnTo>
                <a:lnTo>
                  <a:pt x="9962" y="239111"/>
                </a:lnTo>
                <a:lnTo>
                  <a:pt x="6393" y="191704"/>
                </a:lnTo>
                <a:lnTo>
                  <a:pt x="3605" y="144083"/>
                </a:lnTo>
                <a:lnTo>
                  <a:pt x="1606" y="96254"/>
                </a:lnTo>
                <a:lnTo>
                  <a:pt x="402" y="48223"/>
                </a:lnTo>
                <a:lnTo>
                  <a:pt x="0" y="0"/>
                </a:lnTo>
                <a:lnTo>
                  <a:pt x="1529058" y="0"/>
                </a:lnTo>
                <a:lnTo>
                  <a:pt x="1529058" y="2513225"/>
                </a:lnTo>
                <a:close/>
              </a:path>
            </a:pathLst>
          </a:custGeom>
          <a:solidFill>
            <a:srgbClr val="F59E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39">
            <a:extLst>
              <a:ext uri="{FF2B5EF4-FFF2-40B4-BE49-F238E27FC236}">
                <a16:creationId xmlns:a16="http://schemas.microsoft.com/office/drawing/2014/main" id="{A493AD18-673F-E803-563D-99249118614F}"/>
              </a:ext>
            </a:extLst>
          </p:cNvPr>
          <p:cNvSpPr txBox="1"/>
          <p:nvPr/>
        </p:nvSpPr>
        <p:spPr>
          <a:xfrm>
            <a:off x="1478764" y="1613634"/>
            <a:ext cx="2771120" cy="5071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200" b="1" spc="-135" dirty="0">
                <a:latin typeface="Tahoma"/>
                <a:cs typeface="Tahoma"/>
              </a:rPr>
              <a:t>HARDWARE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136" name="object 40">
            <a:extLst>
              <a:ext uri="{FF2B5EF4-FFF2-40B4-BE49-F238E27FC236}">
                <a16:creationId xmlns:a16="http://schemas.microsoft.com/office/drawing/2014/main" id="{9D9944DD-C387-0C9A-00F6-1FE8782AFD54}"/>
              </a:ext>
            </a:extLst>
          </p:cNvPr>
          <p:cNvSpPr txBox="1">
            <a:spLocks/>
          </p:cNvSpPr>
          <p:nvPr/>
        </p:nvSpPr>
        <p:spPr>
          <a:xfrm>
            <a:off x="8462349" y="1581392"/>
            <a:ext cx="3002861" cy="507190"/>
          </a:xfrm>
          <a:prstGeom prst="rect">
            <a:avLst/>
          </a:prstGeom>
        </p:spPr>
        <p:txBody>
          <a:bodyPr vert="horz" wrap="square" lIns="0" tIns="14605" rIns="0" bIns="0" rtlCol="0" anchor="ctr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3200" b="1" spc="-160" dirty="0">
                <a:latin typeface="Tahoma"/>
                <a:cs typeface="Tahoma"/>
              </a:rPr>
              <a:t>SOFTWARE</a:t>
            </a:r>
            <a:endParaRPr lang="en-US" sz="3200" b="1" dirty="0">
              <a:latin typeface="Tahoma"/>
              <a:cs typeface="Tahoma"/>
            </a:endParaRPr>
          </a:p>
        </p:txBody>
      </p:sp>
      <p:sp>
        <p:nvSpPr>
          <p:cNvPr id="137" name="object 42">
            <a:extLst>
              <a:ext uri="{FF2B5EF4-FFF2-40B4-BE49-F238E27FC236}">
                <a16:creationId xmlns:a16="http://schemas.microsoft.com/office/drawing/2014/main" id="{BFE95DDE-0E41-8E95-0E1E-47531C7FED1E}"/>
              </a:ext>
            </a:extLst>
          </p:cNvPr>
          <p:cNvSpPr txBox="1"/>
          <p:nvPr/>
        </p:nvSpPr>
        <p:spPr>
          <a:xfrm>
            <a:off x="75352" y="3914767"/>
            <a:ext cx="3776683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85" dirty="0">
                <a:latin typeface="Trebuchet MS"/>
                <a:cs typeface="Trebuchet MS"/>
              </a:rPr>
              <a:t>C</a:t>
            </a:r>
            <a:r>
              <a:rPr sz="3200" b="1" spc="175" dirty="0">
                <a:latin typeface="Trebuchet MS"/>
                <a:cs typeface="Trebuchet MS"/>
              </a:rPr>
              <a:t>o</a:t>
            </a:r>
            <a:r>
              <a:rPr sz="3200" b="1" spc="405" dirty="0">
                <a:latin typeface="Trebuchet MS"/>
                <a:cs typeface="Trebuchet MS"/>
              </a:rPr>
              <a:t>m</a:t>
            </a:r>
            <a:r>
              <a:rPr sz="3200" b="1" spc="165" dirty="0">
                <a:latin typeface="Trebuchet MS"/>
                <a:cs typeface="Trebuchet MS"/>
              </a:rPr>
              <a:t>p</a:t>
            </a:r>
            <a:r>
              <a:rPr sz="3200" b="1" spc="220" dirty="0">
                <a:latin typeface="Trebuchet MS"/>
                <a:cs typeface="Trebuchet MS"/>
              </a:rPr>
              <a:t>u</a:t>
            </a:r>
            <a:r>
              <a:rPr sz="3200" b="1" spc="120" dirty="0">
                <a:latin typeface="Trebuchet MS"/>
                <a:cs typeface="Trebuchet MS"/>
              </a:rPr>
              <a:t>t</a:t>
            </a:r>
            <a:r>
              <a:rPr sz="3200" b="1" spc="55" dirty="0">
                <a:latin typeface="Trebuchet MS"/>
                <a:cs typeface="Trebuchet MS"/>
              </a:rPr>
              <a:t>e</a:t>
            </a:r>
            <a:r>
              <a:rPr sz="3200" b="1" spc="90" dirty="0">
                <a:latin typeface="Trebuchet MS"/>
                <a:cs typeface="Trebuchet MS"/>
              </a:rPr>
              <a:t>r</a:t>
            </a:r>
            <a:r>
              <a:rPr sz="3200" b="1" spc="-130" dirty="0">
                <a:latin typeface="Trebuchet MS"/>
                <a:cs typeface="Trebuchet MS"/>
              </a:rPr>
              <a:t> </a:t>
            </a:r>
            <a:r>
              <a:rPr sz="3200" b="1" spc="-90" dirty="0">
                <a:latin typeface="Trebuchet MS"/>
                <a:cs typeface="Trebuchet MS"/>
              </a:rPr>
              <a:t>(</a:t>
            </a:r>
            <a:r>
              <a:rPr sz="3200" b="1" spc="20" dirty="0" err="1">
                <a:latin typeface="Trebuchet MS"/>
                <a:cs typeface="Trebuchet MS"/>
              </a:rPr>
              <a:t>i</a:t>
            </a:r>
            <a:r>
              <a:rPr sz="3200" b="1" spc="-245" dirty="0">
                <a:latin typeface="Trebuchet MS"/>
                <a:cs typeface="Trebuchet MS"/>
              </a:rPr>
              <a:t>,</a:t>
            </a:r>
            <a:r>
              <a:rPr sz="3200" b="1" spc="-130" dirty="0">
                <a:latin typeface="Trebuchet MS"/>
                <a:cs typeface="Trebuchet MS"/>
              </a:rPr>
              <a:t> </a:t>
            </a:r>
            <a:r>
              <a:rPr lang="en-US" sz="3200" b="1" spc="-45" dirty="0">
                <a:latin typeface="Trebuchet MS"/>
                <a:cs typeface="Trebuchet MS"/>
              </a:rPr>
              <a:t>8</a:t>
            </a:r>
            <a:r>
              <a:rPr sz="3200" b="1" spc="204" dirty="0">
                <a:latin typeface="Trebuchet MS"/>
                <a:cs typeface="Trebuchet MS"/>
              </a:rPr>
              <a:t>g</a:t>
            </a:r>
            <a:r>
              <a:rPr sz="3200" b="1" spc="170" dirty="0">
                <a:latin typeface="Trebuchet MS"/>
                <a:cs typeface="Trebuchet MS"/>
              </a:rPr>
              <a:t>b</a:t>
            </a:r>
            <a:r>
              <a:rPr sz="3200" b="1" spc="-85" dirty="0">
                <a:latin typeface="Trebuchet MS"/>
                <a:cs typeface="Trebuchet MS"/>
              </a:rPr>
              <a:t>)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38" name="object 43">
            <a:extLst>
              <a:ext uri="{FF2B5EF4-FFF2-40B4-BE49-F238E27FC236}">
                <a16:creationId xmlns:a16="http://schemas.microsoft.com/office/drawing/2014/main" id="{3DDDDA73-C5DE-0FC0-E5C1-63B34A2D3706}"/>
              </a:ext>
            </a:extLst>
          </p:cNvPr>
          <p:cNvSpPr txBox="1"/>
          <p:nvPr/>
        </p:nvSpPr>
        <p:spPr>
          <a:xfrm>
            <a:off x="394941" y="6397255"/>
            <a:ext cx="3134806" cy="516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195" dirty="0">
                <a:latin typeface="Trebuchet MS"/>
                <a:cs typeface="Trebuchet MS"/>
              </a:rPr>
              <a:t>Hard</a:t>
            </a:r>
            <a:r>
              <a:rPr sz="3200" b="1" spc="-165" dirty="0">
                <a:latin typeface="Trebuchet MS"/>
                <a:cs typeface="Trebuchet MS"/>
              </a:rPr>
              <a:t> </a:t>
            </a:r>
            <a:r>
              <a:rPr sz="3200" b="1" spc="65" dirty="0">
                <a:latin typeface="Trebuchet MS"/>
                <a:cs typeface="Trebuchet MS"/>
              </a:rPr>
              <a:t>Disk:-</a:t>
            </a:r>
            <a:r>
              <a:rPr sz="3200" b="1" spc="-165" dirty="0">
                <a:latin typeface="Trebuchet MS"/>
                <a:cs typeface="Trebuchet MS"/>
              </a:rPr>
              <a:t> </a:t>
            </a:r>
            <a:r>
              <a:rPr lang="en-US" sz="3200" b="1" spc="40" dirty="0">
                <a:latin typeface="Trebuchet MS"/>
                <a:cs typeface="Trebuchet MS"/>
              </a:rPr>
              <a:t>1T</a:t>
            </a:r>
            <a:r>
              <a:rPr sz="3200" b="1" spc="40" dirty="0">
                <a:latin typeface="Trebuchet MS"/>
                <a:cs typeface="Trebuchet MS"/>
              </a:rPr>
              <a:t>B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39" name="object 44">
            <a:extLst>
              <a:ext uri="{FF2B5EF4-FFF2-40B4-BE49-F238E27FC236}">
                <a16:creationId xmlns:a16="http://schemas.microsoft.com/office/drawing/2014/main" id="{662E7FA8-017D-F075-31D7-6B26180F00A9}"/>
              </a:ext>
            </a:extLst>
          </p:cNvPr>
          <p:cNvSpPr txBox="1"/>
          <p:nvPr/>
        </p:nvSpPr>
        <p:spPr>
          <a:xfrm>
            <a:off x="9624948" y="3914767"/>
            <a:ext cx="2461696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-35" dirty="0">
                <a:latin typeface="Tahoma"/>
                <a:cs typeface="Tahoma"/>
              </a:rPr>
              <a:t>Windows</a:t>
            </a:r>
            <a:r>
              <a:rPr sz="3200" b="1" spc="-165" dirty="0">
                <a:latin typeface="Tahoma"/>
                <a:cs typeface="Tahoma"/>
              </a:rPr>
              <a:t> </a:t>
            </a:r>
            <a:r>
              <a:rPr lang="en-US" sz="3200" b="1" spc="-204" dirty="0">
                <a:latin typeface="Tahoma"/>
                <a:cs typeface="Tahoma"/>
              </a:rPr>
              <a:t>7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140" name="object 45">
            <a:extLst>
              <a:ext uri="{FF2B5EF4-FFF2-40B4-BE49-F238E27FC236}">
                <a16:creationId xmlns:a16="http://schemas.microsoft.com/office/drawing/2014/main" id="{FBAEB04E-24C9-AE2E-D0AC-1656F143F447}"/>
              </a:ext>
            </a:extLst>
          </p:cNvPr>
          <p:cNvSpPr txBox="1"/>
          <p:nvPr/>
        </p:nvSpPr>
        <p:spPr>
          <a:xfrm>
            <a:off x="9164639" y="6414158"/>
            <a:ext cx="3808554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200" b="1" spc="-15" dirty="0">
                <a:latin typeface="Tahoma"/>
                <a:cs typeface="Tahoma"/>
              </a:rPr>
              <a:t> </a:t>
            </a:r>
            <a:r>
              <a:rPr lang="en-US" sz="3200" b="1" spc="-15" dirty="0" err="1">
                <a:latin typeface="Tahoma"/>
                <a:cs typeface="Tahoma"/>
              </a:rPr>
              <a:t>C</a:t>
            </a:r>
            <a:r>
              <a:rPr sz="3200" b="1" spc="-15" dirty="0" err="1">
                <a:latin typeface="Tahoma"/>
                <a:cs typeface="Tahoma"/>
              </a:rPr>
              <a:t>ode</a:t>
            </a:r>
            <a:r>
              <a:rPr lang="en-US" sz="3200" b="1" spc="-15" dirty="0" err="1">
                <a:latin typeface="Tahoma"/>
                <a:cs typeface="Tahoma"/>
              </a:rPr>
              <a:t>Blocks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141" name="object 46">
            <a:extLst>
              <a:ext uri="{FF2B5EF4-FFF2-40B4-BE49-F238E27FC236}">
                <a16:creationId xmlns:a16="http://schemas.microsoft.com/office/drawing/2014/main" id="{6F6D80C6-AF11-C101-2615-8BF45CE52D68}"/>
              </a:ext>
            </a:extLst>
          </p:cNvPr>
          <p:cNvSpPr txBox="1"/>
          <p:nvPr/>
        </p:nvSpPr>
        <p:spPr>
          <a:xfrm>
            <a:off x="9350418" y="5178041"/>
            <a:ext cx="3012423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200" b="1" dirty="0">
                <a:latin typeface="Tahoma"/>
                <a:cs typeface="Tahoma"/>
              </a:rPr>
              <a:t>         C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6A9CDEA-C54C-30A8-0B9C-8A1C45480060}"/>
              </a:ext>
            </a:extLst>
          </p:cNvPr>
          <p:cNvSpPr txBox="1"/>
          <p:nvPr/>
        </p:nvSpPr>
        <p:spPr>
          <a:xfrm>
            <a:off x="2516579" y="-148064"/>
            <a:ext cx="766893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b="1" dirty="0"/>
              <a:t>Requirements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692474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475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Century Gothic</vt:lpstr>
      <vt:lpstr>Tahoma</vt:lpstr>
      <vt:lpstr>Trebuchet MS</vt:lpstr>
      <vt:lpstr>Wingdings</vt:lpstr>
      <vt:lpstr>Wingdings 3</vt:lpstr>
      <vt:lpstr>Wisp</vt:lpstr>
      <vt:lpstr>  Project name  </vt:lpstr>
      <vt:lpstr>PowerPoint Presentation</vt:lpstr>
      <vt:lpstr>Abstract of project work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tasfiqahmed9@gmail.com</dc:creator>
  <cp:lastModifiedBy>TASFIQ AHMED</cp:lastModifiedBy>
  <cp:revision>44</cp:revision>
  <dcterms:created xsi:type="dcterms:W3CDTF">2020-09-09T08:42:33Z</dcterms:created>
  <dcterms:modified xsi:type="dcterms:W3CDTF">2023-07-03T16:24:13Z</dcterms:modified>
</cp:coreProperties>
</file>