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71" r:id="rId5"/>
    <p:sldId id="274" r:id="rId6"/>
    <p:sldId id="275" r:id="rId7"/>
    <p:sldId id="273" r:id="rId8"/>
    <p:sldId id="257" r:id="rId9"/>
    <p:sldId id="258" r:id="rId10"/>
    <p:sldId id="270" r:id="rId11"/>
    <p:sldId id="259" r:id="rId12"/>
    <p:sldId id="260" r:id="rId13"/>
    <p:sldId id="261" r:id="rId14"/>
    <p:sldId id="262" r:id="rId15"/>
    <p:sldId id="269"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DC72C-9F7D-4C13-A49E-2C6C421481BB}" v="40" dt="2023-07-03T16:12:42.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p:cViewPr varScale="1">
        <p:scale>
          <a:sx n="81" d="100"/>
          <a:sy n="81" d="100"/>
        </p:scale>
        <p:origin x="9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FIQ AHMED" userId="a983e7660135de6d" providerId="LiveId" clId="{E28DC72C-9F7D-4C13-A49E-2C6C421481BB}"/>
    <pc:docChg chg="undo redo custSel addSld delSld modSld">
      <pc:chgData name="TASFIQ AHMED" userId="a983e7660135de6d" providerId="LiveId" clId="{E28DC72C-9F7D-4C13-A49E-2C6C421481BB}" dt="2023-07-03T16:21:55.586" v="1033" actId="14100"/>
      <pc:docMkLst>
        <pc:docMk/>
      </pc:docMkLst>
      <pc:sldChg chg="addSp delSp modSp mod setBg">
        <pc:chgData name="TASFIQ AHMED" userId="a983e7660135de6d" providerId="LiveId" clId="{E28DC72C-9F7D-4C13-A49E-2C6C421481BB}" dt="2023-07-03T16:21:55.586" v="1033" actId="14100"/>
        <pc:sldMkLst>
          <pc:docMk/>
          <pc:sldMk cId="1901938066" sldId="256"/>
        </pc:sldMkLst>
        <pc:spChg chg="mod">
          <ac:chgData name="TASFIQ AHMED" userId="a983e7660135de6d" providerId="LiveId" clId="{E28DC72C-9F7D-4C13-A49E-2C6C421481BB}" dt="2023-07-03T08:05:58.067" v="7" actId="26606"/>
          <ac:spMkLst>
            <pc:docMk/>
            <pc:sldMk cId="1901938066" sldId="256"/>
            <ac:spMk id="2" creationId="{18F948DC-F6BE-A586-F69A-5EF01EC310E6}"/>
          </ac:spMkLst>
        </pc:spChg>
        <pc:spChg chg="mod">
          <ac:chgData name="TASFIQ AHMED" userId="a983e7660135de6d" providerId="LiveId" clId="{E28DC72C-9F7D-4C13-A49E-2C6C421481BB}" dt="2023-07-03T16:21:55.586" v="1033" actId="14100"/>
          <ac:spMkLst>
            <pc:docMk/>
            <pc:sldMk cId="1901938066" sldId="256"/>
            <ac:spMk id="3" creationId="{E3C54190-7416-DC5E-C7EE-B1155FB61289}"/>
          </ac:spMkLst>
        </pc:spChg>
        <pc:spChg chg="add del">
          <ac:chgData name="TASFIQ AHMED" userId="a983e7660135de6d" providerId="LiveId" clId="{E28DC72C-9F7D-4C13-A49E-2C6C421481BB}" dt="2023-07-03T08:05:58.067" v="7" actId="26606"/>
          <ac:spMkLst>
            <pc:docMk/>
            <pc:sldMk cId="1901938066" sldId="256"/>
            <ac:spMk id="9" creationId="{F5F0CD5C-72F3-4090-8A69-8E15CB432AC2}"/>
          </ac:spMkLst>
        </pc:spChg>
        <pc:spChg chg="add del">
          <ac:chgData name="TASFIQ AHMED" userId="a983e7660135de6d" providerId="LiveId" clId="{E28DC72C-9F7D-4C13-A49E-2C6C421481BB}" dt="2023-07-03T08:05:58.067" v="7" actId="26606"/>
          <ac:spMkLst>
            <pc:docMk/>
            <pc:sldMk cId="1901938066" sldId="256"/>
            <ac:spMk id="11" creationId="{217496A2-9394-4FB7-BA0E-717D2D2E7A43}"/>
          </ac:spMkLst>
        </pc:spChg>
        <pc:spChg chg="add del">
          <ac:chgData name="TASFIQ AHMED" userId="a983e7660135de6d" providerId="LiveId" clId="{E28DC72C-9F7D-4C13-A49E-2C6C421481BB}" dt="2023-07-03T08:05:58.067" v="7" actId="26606"/>
          <ac:spMkLst>
            <pc:docMk/>
            <pc:sldMk cId="1901938066" sldId="256"/>
            <ac:spMk id="17" creationId="{67374FB5-CBB7-46FF-95B5-2251BC6856ED}"/>
          </ac:spMkLst>
        </pc:spChg>
        <pc:spChg chg="add del">
          <ac:chgData name="TASFIQ AHMED" userId="a983e7660135de6d" providerId="LiveId" clId="{E28DC72C-9F7D-4C13-A49E-2C6C421481BB}" dt="2023-07-03T08:05:58.067" v="7" actId="26606"/>
          <ac:spMkLst>
            <pc:docMk/>
            <pc:sldMk cId="1901938066" sldId="256"/>
            <ac:spMk id="19" creationId="{34BCEAB7-D9E0-40A4-9254-8593BD346EAB}"/>
          </ac:spMkLst>
        </pc:spChg>
        <pc:spChg chg="add del">
          <ac:chgData name="TASFIQ AHMED" userId="a983e7660135de6d" providerId="LiveId" clId="{E28DC72C-9F7D-4C13-A49E-2C6C421481BB}" dt="2023-07-03T08:05:58.067" v="7" actId="26606"/>
          <ac:spMkLst>
            <pc:docMk/>
            <pc:sldMk cId="1901938066" sldId="256"/>
            <ac:spMk id="21" creationId="{D567A354-BB63-405C-8E5F-2F510E670F16}"/>
          </ac:spMkLst>
        </pc:spChg>
        <pc:spChg chg="add del">
          <ac:chgData name="TASFIQ AHMED" userId="a983e7660135de6d" providerId="LiveId" clId="{E28DC72C-9F7D-4C13-A49E-2C6C421481BB}" dt="2023-07-03T08:05:58.067" v="7" actId="26606"/>
          <ac:spMkLst>
            <pc:docMk/>
            <pc:sldMk cId="1901938066" sldId="256"/>
            <ac:spMk id="23" creationId="{9185A8D7-2F20-4F7A-97BE-21DB1654C7F7}"/>
          </ac:spMkLst>
        </pc:spChg>
        <pc:spChg chg="add del">
          <ac:chgData name="TASFIQ AHMED" userId="a983e7660135de6d" providerId="LiveId" clId="{E28DC72C-9F7D-4C13-A49E-2C6C421481BB}" dt="2023-07-03T08:05:58.067" v="7" actId="26606"/>
          <ac:spMkLst>
            <pc:docMk/>
            <pc:sldMk cId="1901938066" sldId="256"/>
            <ac:spMk id="25" creationId="{CB65BD56-22B3-4E13-BFCA-B8E8BEB92D6C}"/>
          </ac:spMkLst>
        </pc:spChg>
        <pc:spChg chg="add del">
          <ac:chgData name="TASFIQ AHMED" userId="a983e7660135de6d" providerId="LiveId" clId="{E28DC72C-9F7D-4C13-A49E-2C6C421481BB}" dt="2023-07-03T08:05:58.067" v="7" actId="26606"/>
          <ac:spMkLst>
            <pc:docMk/>
            <pc:sldMk cId="1901938066" sldId="256"/>
            <ac:spMk id="27" creationId="{6790ED68-BCA0-4247-A72F-1CB85DF068C3}"/>
          </ac:spMkLst>
        </pc:spChg>
        <pc:spChg chg="add del">
          <ac:chgData name="TASFIQ AHMED" userId="a983e7660135de6d" providerId="LiveId" clId="{E28DC72C-9F7D-4C13-A49E-2C6C421481BB}" dt="2023-07-03T08:05:58.067" v="7" actId="26606"/>
          <ac:spMkLst>
            <pc:docMk/>
            <pc:sldMk cId="1901938066" sldId="256"/>
            <ac:spMk id="29" creationId="{DD0F2B3F-DC55-4FA7-B667-1ACD07920937}"/>
          </ac:spMkLst>
        </pc:spChg>
        <pc:picChg chg="mod ord">
          <ac:chgData name="TASFIQ AHMED" userId="a983e7660135de6d" providerId="LiveId" clId="{E28DC72C-9F7D-4C13-A49E-2C6C421481BB}" dt="2023-07-03T08:05:58.067" v="7" actId="26606"/>
          <ac:picMkLst>
            <pc:docMk/>
            <pc:sldMk cId="1901938066" sldId="256"/>
            <ac:picMk id="4" creationId="{7701810A-63B6-A2D3-B6D3-94000C4AA8C8}"/>
          </ac:picMkLst>
        </pc:picChg>
        <pc:cxnChg chg="add del">
          <ac:chgData name="TASFIQ AHMED" userId="a983e7660135de6d" providerId="LiveId" clId="{E28DC72C-9F7D-4C13-A49E-2C6C421481BB}" dt="2023-07-03T08:05:58.067" v="7" actId="26606"/>
          <ac:cxnSpMkLst>
            <pc:docMk/>
            <pc:sldMk cId="1901938066" sldId="256"/>
            <ac:cxnSpMk id="13" creationId="{D02CF681-4765-4E88-802F-B2474DCD516A}"/>
          </ac:cxnSpMkLst>
        </pc:cxnChg>
        <pc:cxnChg chg="add del">
          <ac:chgData name="TASFIQ AHMED" userId="a983e7660135de6d" providerId="LiveId" clId="{E28DC72C-9F7D-4C13-A49E-2C6C421481BB}" dt="2023-07-03T08:05:58.067" v="7" actId="26606"/>
          <ac:cxnSpMkLst>
            <pc:docMk/>
            <pc:sldMk cId="1901938066" sldId="256"/>
            <ac:cxnSpMk id="15" creationId="{3D57B2BA-243C-45C7-A5D8-46CA719437FC}"/>
          </ac:cxnSpMkLst>
        </pc:cxnChg>
      </pc:sldChg>
      <pc:sldChg chg="delSp modSp mod">
        <pc:chgData name="TASFIQ AHMED" userId="a983e7660135de6d" providerId="LiveId" clId="{E28DC72C-9F7D-4C13-A49E-2C6C421481BB}" dt="2023-07-03T15:55:05.957" v="906" actId="14100"/>
        <pc:sldMkLst>
          <pc:docMk/>
          <pc:sldMk cId="1214031441" sldId="257"/>
        </pc:sldMkLst>
        <pc:spChg chg="del mod">
          <ac:chgData name="TASFIQ AHMED" userId="a983e7660135de6d" providerId="LiveId" clId="{E28DC72C-9F7D-4C13-A49E-2C6C421481BB}" dt="2023-07-03T10:59:46.548" v="620" actId="478"/>
          <ac:spMkLst>
            <pc:docMk/>
            <pc:sldMk cId="1214031441" sldId="257"/>
            <ac:spMk id="2" creationId="{C4801D70-911C-BCA1-963C-DAC38EA83AE8}"/>
          </ac:spMkLst>
        </pc:spChg>
        <pc:picChg chg="mod">
          <ac:chgData name="TASFIQ AHMED" userId="a983e7660135de6d" providerId="LiveId" clId="{E28DC72C-9F7D-4C13-A49E-2C6C421481BB}" dt="2023-07-03T15:55:05.957" v="906" actId="14100"/>
          <ac:picMkLst>
            <pc:docMk/>
            <pc:sldMk cId="1214031441" sldId="257"/>
            <ac:picMk id="3" creationId="{1AD71528-1178-23B8-959C-DB6CFB3DC8FC}"/>
          </ac:picMkLst>
        </pc:picChg>
      </pc:sldChg>
      <pc:sldChg chg="delSp modSp mod">
        <pc:chgData name="TASFIQ AHMED" userId="a983e7660135de6d" providerId="LiveId" clId="{E28DC72C-9F7D-4C13-A49E-2C6C421481BB}" dt="2023-07-03T15:55:14.181" v="907" actId="1076"/>
        <pc:sldMkLst>
          <pc:docMk/>
          <pc:sldMk cId="3786790654" sldId="258"/>
        </pc:sldMkLst>
        <pc:spChg chg="del mod">
          <ac:chgData name="TASFIQ AHMED" userId="a983e7660135de6d" providerId="LiveId" clId="{E28DC72C-9F7D-4C13-A49E-2C6C421481BB}" dt="2023-07-03T11:00:06.250" v="622" actId="478"/>
          <ac:spMkLst>
            <pc:docMk/>
            <pc:sldMk cId="3786790654" sldId="258"/>
            <ac:spMk id="2" creationId="{8F3675BF-27AB-2BEF-D83D-C8E29362E11A}"/>
          </ac:spMkLst>
        </pc:spChg>
        <pc:picChg chg="mod">
          <ac:chgData name="TASFIQ AHMED" userId="a983e7660135de6d" providerId="LiveId" clId="{E28DC72C-9F7D-4C13-A49E-2C6C421481BB}" dt="2023-07-03T15:55:14.181" v="907" actId="1076"/>
          <ac:picMkLst>
            <pc:docMk/>
            <pc:sldMk cId="3786790654" sldId="258"/>
            <ac:picMk id="4" creationId="{1CC4CCB1-0510-B9F8-FABF-D0AF92C471EA}"/>
          </ac:picMkLst>
        </pc:picChg>
      </pc:sldChg>
      <pc:sldChg chg="delSp modSp mod">
        <pc:chgData name="TASFIQ AHMED" userId="a983e7660135de6d" providerId="LiveId" clId="{E28DC72C-9F7D-4C13-A49E-2C6C421481BB}" dt="2023-07-03T11:00:17.354" v="625" actId="1076"/>
        <pc:sldMkLst>
          <pc:docMk/>
          <pc:sldMk cId="3331136315" sldId="259"/>
        </pc:sldMkLst>
        <pc:spChg chg="del mod">
          <ac:chgData name="TASFIQ AHMED" userId="a983e7660135de6d" providerId="LiveId" clId="{E28DC72C-9F7D-4C13-A49E-2C6C421481BB}" dt="2023-07-03T11:00:13.922" v="624" actId="478"/>
          <ac:spMkLst>
            <pc:docMk/>
            <pc:sldMk cId="3331136315" sldId="259"/>
            <ac:spMk id="2" creationId="{FE5E8CF6-065C-FC29-89D4-3982FEC60480}"/>
          </ac:spMkLst>
        </pc:spChg>
        <pc:picChg chg="mod">
          <ac:chgData name="TASFIQ AHMED" userId="a983e7660135de6d" providerId="LiveId" clId="{E28DC72C-9F7D-4C13-A49E-2C6C421481BB}" dt="2023-07-03T11:00:17.354" v="625" actId="1076"/>
          <ac:picMkLst>
            <pc:docMk/>
            <pc:sldMk cId="3331136315" sldId="259"/>
            <ac:picMk id="4" creationId="{3CA1269C-9639-CBDE-6C9E-9110819CE330}"/>
          </ac:picMkLst>
        </pc:picChg>
      </pc:sldChg>
      <pc:sldChg chg="delSp modSp mod">
        <pc:chgData name="TASFIQ AHMED" userId="a983e7660135de6d" providerId="LiveId" clId="{E28DC72C-9F7D-4C13-A49E-2C6C421481BB}" dt="2023-07-03T11:00:26.676" v="627" actId="478"/>
        <pc:sldMkLst>
          <pc:docMk/>
          <pc:sldMk cId="2092930188" sldId="260"/>
        </pc:sldMkLst>
        <pc:spChg chg="del mod">
          <ac:chgData name="TASFIQ AHMED" userId="a983e7660135de6d" providerId="LiveId" clId="{E28DC72C-9F7D-4C13-A49E-2C6C421481BB}" dt="2023-07-03T11:00:26.676" v="627" actId="478"/>
          <ac:spMkLst>
            <pc:docMk/>
            <pc:sldMk cId="2092930188" sldId="260"/>
            <ac:spMk id="2" creationId="{08B0A298-6BA9-06AC-4597-31C96B9979EB}"/>
          </ac:spMkLst>
        </pc:spChg>
        <pc:picChg chg="mod">
          <ac:chgData name="TASFIQ AHMED" userId="a983e7660135de6d" providerId="LiveId" clId="{E28DC72C-9F7D-4C13-A49E-2C6C421481BB}" dt="2023-07-03T11:00:23.083" v="626" actId="1076"/>
          <ac:picMkLst>
            <pc:docMk/>
            <pc:sldMk cId="2092930188" sldId="260"/>
            <ac:picMk id="4" creationId="{D21B05E9-F3E4-FB3C-DB97-1829C6B365DF}"/>
          </ac:picMkLst>
        </pc:picChg>
      </pc:sldChg>
      <pc:sldChg chg="delSp modSp mod">
        <pc:chgData name="TASFIQ AHMED" userId="a983e7660135de6d" providerId="LiveId" clId="{E28DC72C-9F7D-4C13-A49E-2C6C421481BB}" dt="2023-07-03T11:00:40.225" v="629" actId="478"/>
        <pc:sldMkLst>
          <pc:docMk/>
          <pc:sldMk cId="3130540440" sldId="261"/>
        </pc:sldMkLst>
        <pc:spChg chg="del mod">
          <ac:chgData name="TASFIQ AHMED" userId="a983e7660135de6d" providerId="LiveId" clId="{E28DC72C-9F7D-4C13-A49E-2C6C421481BB}" dt="2023-07-03T11:00:40.225" v="629" actId="478"/>
          <ac:spMkLst>
            <pc:docMk/>
            <pc:sldMk cId="3130540440" sldId="261"/>
            <ac:spMk id="2" creationId="{D7797051-BF48-AEFD-7F38-0364C72C548D}"/>
          </ac:spMkLst>
        </pc:spChg>
        <pc:picChg chg="mod">
          <ac:chgData name="TASFIQ AHMED" userId="a983e7660135de6d" providerId="LiveId" clId="{E28DC72C-9F7D-4C13-A49E-2C6C421481BB}" dt="2023-07-03T11:00:36.820" v="628" actId="1076"/>
          <ac:picMkLst>
            <pc:docMk/>
            <pc:sldMk cId="3130540440" sldId="261"/>
            <ac:picMk id="4" creationId="{E9D259D5-62BE-2136-A838-C545768FAFEA}"/>
          </ac:picMkLst>
        </pc:picChg>
      </pc:sldChg>
      <pc:sldChg chg="delSp modSp mod">
        <pc:chgData name="TASFIQ AHMED" userId="a983e7660135de6d" providerId="LiveId" clId="{E28DC72C-9F7D-4C13-A49E-2C6C421481BB}" dt="2023-07-03T11:00:47.853" v="631" actId="478"/>
        <pc:sldMkLst>
          <pc:docMk/>
          <pc:sldMk cId="4165799198" sldId="262"/>
        </pc:sldMkLst>
        <pc:spChg chg="del mod">
          <ac:chgData name="TASFIQ AHMED" userId="a983e7660135de6d" providerId="LiveId" clId="{E28DC72C-9F7D-4C13-A49E-2C6C421481BB}" dt="2023-07-03T11:00:47.853" v="631" actId="478"/>
          <ac:spMkLst>
            <pc:docMk/>
            <pc:sldMk cId="4165799198" sldId="262"/>
            <ac:spMk id="2" creationId="{87EEF9D2-24BB-4B41-C417-D1908E2E27BD}"/>
          </ac:spMkLst>
        </pc:spChg>
        <pc:picChg chg="mod">
          <ac:chgData name="TASFIQ AHMED" userId="a983e7660135de6d" providerId="LiveId" clId="{E28DC72C-9F7D-4C13-A49E-2C6C421481BB}" dt="2023-07-03T11:00:45.363" v="630" actId="1076"/>
          <ac:picMkLst>
            <pc:docMk/>
            <pc:sldMk cId="4165799198" sldId="262"/>
            <ac:picMk id="4" creationId="{58EC9431-2B14-36C1-EB7C-65D5F7162400}"/>
          </ac:picMkLst>
        </pc:picChg>
      </pc:sldChg>
      <pc:sldChg chg="modSp mod">
        <pc:chgData name="TASFIQ AHMED" userId="a983e7660135de6d" providerId="LiveId" clId="{E28DC72C-9F7D-4C13-A49E-2C6C421481BB}" dt="2023-07-03T08:06:09.546" v="8" actId="14100"/>
        <pc:sldMkLst>
          <pc:docMk/>
          <pc:sldMk cId="1051073451" sldId="267"/>
        </pc:sldMkLst>
        <pc:spChg chg="mod">
          <ac:chgData name="TASFIQ AHMED" userId="a983e7660135de6d" providerId="LiveId" clId="{E28DC72C-9F7D-4C13-A49E-2C6C421481BB}" dt="2023-07-03T08:05:42.322" v="4"/>
          <ac:spMkLst>
            <pc:docMk/>
            <pc:sldMk cId="1051073451" sldId="267"/>
            <ac:spMk id="2" creationId="{0682E491-94F8-E9CB-BD01-CC8AC478A06C}"/>
          </ac:spMkLst>
        </pc:spChg>
        <pc:spChg chg="mod">
          <ac:chgData name="TASFIQ AHMED" userId="a983e7660135de6d" providerId="LiveId" clId="{E28DC72C-9F7D-4C13-A49E-2C6C421481BB}" dt="2023-07-03T08:06:09.546" v="8" actId="14100"/>
          <ac:spMkLst>
            <pc:docMk/>
            <pc:sldMk cId="1051073451" sldId="267"/>
            <ac:spMk id="3" creationId="{FD0BD9B2-770D-6DBD-50AF-3234A678A5F4}"/>
          </ac:spMkLst>
        </pc:spChg>
      </pc:sldChg>
      <pc:sldChg chg="modSp mod">
        <pc:chgData name="TASFIQ AHMED" userId="a983e7660135de6d" providerId="LiveId" clId="{E28DC72C-9F7D-4C13-A49E-2C6C421481BB}" dt="2023-07-03T08:06:27.711" v="10" actId="255"/>
        <pc:sldMkLst>
          <pc:docMk/>
          <pc:sldMk cId="857337429" sldId="268"/>
        </pc:sldMkLst>
        <pc:spChg chg="mod">
          <ac:chgData name="TASFIQ AHMED" userId="a983e7660135de6d" providerId="LiveId" clId="{E28DC72C-9F7D-4C13-A49E-2C6C421481BB}" dt="2023-07-03T08:06:27.711" v="10" actId="255"/>
          <ac:spMkLst>
            <pc:docMk/>
            <pc:sldMk cId="857337429" sldId="268"/>
            <ac:spMk id="2" creationId="{7FFB0F6A-5D27-9265-2F90-8EFB3894AB0A}"/>
          </ac:spMkLst>
        </pc:spChg>
      </pc:sldChg>
      <pc:sldChg chg="delSp modSp mod">
        <pc:chgData name="TASFIQ AHMED" userId="a983e7660135de6d" providerId="LiveId" clId="{E28DC72C-9F7D-4C13-A49E-2C6C421481BB}" dt="2023-07-03T11:00:58.361" v="633" actId="478"/>
        <pc:sldMkLst>
          <pc:docMk/>
          <pc:sldMk cId="1509408004" sldId="269"/>
        </pc:sldMkLst>
        <pc:spChg chg="del mod">
          <ac:chgData name="TASFIQ AHMED" userId="a983e7660135de6d" providerId="LiveId" clId="{E28DC72C-9F7D-4C13-A49E-2C6C421481BB}" dt="2023-07-03T11:00:58.361" v="633" actId="478"/>
          <ac:spMkLst>
            <pc:docMk/>
            <pc:sldMk cId="1509408004" sldId="269"/>
            <ac:spMk id="2" creationId="{FEE1AF0E-8210-140E-B35D-829F3493CA12}"/>
          </ac:spMkLst>
        </pc:spChg>
        <pc:picChg chg="mod">
          <ac:chgData name="TASFIQ AHMED" userId="a983e7660135de6d" providerId="LiveId" clId="{E28DC72C-9F7D-4C13-A49E-2C6C421481BB}" dt="2023-07-03T11:00:53.667" v="632" actId="1076"/>
          <ac:picMkLst>
            <pc:docMk/>
            <pc:sldMk cId="1509408004" sldId="269"/>
            <ac:picMk id="4" creationId="{385340DC-D15F-4513-02B4-E4FC1BB5BF27}"/>
          </ac:picMkLst>
        </pc:picChg>
      </pc:sldChg>
      <pc:sldChg chg="modSp">
        <pc:chgData name="TASFIQ AHMED" userId="a983e7660135de6d" providerId="LiveId" clId="{E28DC72C-9F7D-4C13-A49E-2C6C421481BB}" dt="2023-07-03T08:05:42.322" v="4"/>
        <pc:sldMkLst>
          <pc:docMk/>
          <pc:sldMk cId="3640558456" sldId="270"/>
        </pc:sldMkLst>
        <pc:spChg chg="mod">
          <ac:chgData name="TASFIQ AHMED" userId="a983e7660135de6d" providerId="LiveId" clId="{E28DC72C-9F7D-4C13-A49E-2C6C421481BB}" dt="2023-07-03T08:05:42.322" v="4"/>
          <ac:spMkLst>
            <pc:docMk/>
            <pc:sldMk cId="3640558456" sldId="270"/>
            <ac:spMk id="2" creationId="{3A0FA569-633B-5363-F951-E5391930BE55}"/>
          </ac:spMkLst>
        </pc:spChg>
      </pc:sldChg>
      <pc:sldChg chg="modSp mod">
        <pc:chgData name="TASFIQ AHMED" userId="a983e7660135de6d" providerId="LiveId" clId="{E28DC72C-9F7D-4C13-A49E-2C6C421481BB}" dt="2023-07-03T08:08:34.086" v="22" actId="255"/>
        <pc:sldMkLst>
          <pc:docMk/>
          <pc:sldMk cId="1222507189" sldId="271"/>
        </pc:sldMkLst>
        <pc:spChg chg="mod">
          <ac:chgData name="TASFIQ AHMED" userId="a983e7660135de6d" providerId="LiveId" clId="{E28DC72C-9F7D-4C13-A49E-2C6C421481BB}" dt="2023-07-03T08:08:34.086" v="22" actId="255"/>
          <ac:spMkLst>
            <pc:docMk/>
            <pc:sldMk cId="1222507189" sldId="271"/>
            <ac:spMk id="3" creationId="{BB404CDB-DC29-C549-F4F0-BE42F417EC39}"/>
          </ac:spMkLst>
        </pc:spChg>
      </pc:sldChg>
      <pc:sldChg chg="addSp modSp mod">
        <pc:chgData name="TASFIQ AHMED" userId="a983e7660135de6d" providerId="LiveId" clId="{E28DC72C-9F7D-4C13-A49E-2C6C421481BB}" dt="2023-07-03T11:40:10.618" v="827" actId="1035"/>
        <pc:sldMkLst>
          <pc:docMk/>
          <pc:sldMk cId="3230154661" sldId="272"/>
        </pc:sldMkLst>
        <pc:spChg chg="mod">
          <ac:chgData name="TASFIQ AHMED" userId="a983e7660135de6d" providerId="LiveId" clId="{E28DC72C-9F7D-4C13-A49E-2C6C421481BB}" dt="2023-07-03T11:40:01.691" v="796" actId="1036"/>
          <ac:spMkLst>
            <pc:docMk/>
            <pc:sldMk cId="3230154661" sldId="272"/>
            <ac:spMk id="2" creationId="{5B9E161E-7546-4232-DCED-67520E063C8B}"/>
          </ac:spMkLst>
        </pc:spChg>
        <pc:spChg chg="add mod">
          <ac:chgData name="TASFIQ AHMED" userId="a983e7660135de6d" providerId="LiveId" clId="{E28DC72C-9F7D-4C13-A49E-2C6C421481BB}" dt="2023-07-03T11:40:10.618" v="827" actId="1035"/>
          <ac:spMkLst>
            <pc:docMk/>
            <pc:sldMk cId="3230154661" sldId="272"/>
            <ac:spMk id="4" creationId="{716B67A8-21D5-CD62-C38D-5072ADD665F0}"/>
          </ac:spMkLst>
        </pc:spChg>
      </pc:sldChg>
      <pc:sldChg chg="modSp mod">
        <pc:chgData name="TASFIQ AHMED" userId="a983e7660135de6d" providerId="LiveId" clId="{E28DC72C-9F7D-4C13-A49E-2C6C421481BB}" dt="2023-07-03T10:59:25.606" v="618" actId="13926"/>
        <pc:sldMkLst>
          <pc:docMk/>
          <pc:sldMk cId="3254352813" sldId="273"/>
        </pc:sldMkLst>
        <pc:spChg chg="mod">
          <ac:chgData name="TASFIQ AHMED" userId="a983e7660135de6d" providerId="LiveId" clId="{E28DC72C-9F7D-4C13-A49E-2C6C421481BB}" dt="2023-07-03T10:59:25.606" v="618" actId="13926"/>
          <ac:spMkLst>
            <pc:docMk/>
            <pc:sldMk cId="3254352813" sldId="273"/>
            <ac:spMk id="2" creationId="{26A2EF74-4A82-2701-BE25-649A37E92426}"/>
          </ac:spMkLst>
        </pc:spChg>
      </pc:sldChg>
      <pc:sldChg chg="addSp delSp modSp new mod modClrScheme chgLayout">
        <pc:chgData name="TASFIQ AHMED" userId="a983e7660135de6d" providerId="LiveId" clId="{E28DC72C-9F7D-4C13-A49E-2C6C421481BB}" dt="2023-07-03T16:02:11.612" v="911" actId="20577"/>
        <pc:sldMkLst>
          <pc:docMk/>
          <pc:sldMk cId="284999393" sldId="274"/>
        </pc:sldMkLst>
        <pc:spChg chg="del">
          <ac:chgData name="TASFIQ AHMED" userId="a983e7660135de6d" providerId="LiveId" clId="{E28DC72C-9F7D-4C13-A49E-2C6C421481BB}" dt="2023-07-03T08:10:16.747" v="30" actId="700"/>
          <ac:spMkLst>
            <pc:docMk/>
            <pc:sldMk cId="284999393" sldId="274"/>
            <ac:spMk id="2" creationId="{EF503253-CA97-B2B6-CDD4-A80AE0F63E9E}"/>
          </ac:spMkLst>
        </pc:spChg>
        <pc:spChg chg="del">
          <ac:chgData name="TASFIQ AHMED" userId="a983e7660135de6d" providerId="LiveId" clId="{E28DC72C-9F7D-4C13-A49E-2C6C421481BB}" dt="2023-07-03T08:10:16.747" v="30" actId="700"/>
          <ac:spMkLst>
            <pc:docMk/>
            <pc:sldMk cId="284999393" sldId="274"/>
            <ac:spMk id="3" creationId="{AF866F08-02DF-712B-E618-809A75F91E20}"/>
          </ac:spMkLst>
        </pc:spChg>
        <pc:spChg chg="add del mod">
          <ac:chgData name="TASFIQ AHMED" userId="a983e7660135de6d" providerId="LiveId" clId="{E28DC72C-9F7D-4C13-A49E-2C6C421481BB}" dt="2023-07-03T08:09:28.037" v="29" actId="22"/>
          <ac:spMkLst>
            <pc:docMk/>
            <pc:sldMk cId="284999393" sldId="274"/>
            <ac:spMk id="5" creationId="{3672A625-C3D6-82B7-A1B6-6F32ED74763F}"/>
          </ac:spMkLst>
        </pc:spChg>
        <pc:spChg chg="add mod">
          <ac:chgData name="TASFIQ AHMED" userId="a983e7660135de6d" providerId="LiveId" clId="{E28DC72C-9F7D-4C13-A49E-2C6C421481BB}" dt="2023-07-03T08:26:14.068" v="267" actId="20577"/>
          <ac:spMkLst>
            <pc:docMk/>
            <pc:sldMk cId="284999393" sldId="274"/>
            <ac:spMk id="7" creationId="{5DEB500C-6DB0-0C06-809A-51E1A4801BC4}"/>
          </ac:spMkLst>
        </pc:spChg>
        <pc:spChg chg="add del mod">
          <ac:chgData name="TASFIQ AHMED" userId="a983e7660135de6d" providerId="LiveId" clId="{E28DC72C-9F7D-4C13-A49E-2C6C421481BB}" dt="2023-07-03T08:23:49.797" v="240" actId="478"/>
          <ac:spMkLst>
            <pc:docMk/>
            <pc:sldMk cId="284999393" sldId="274"/>
            <ac:spMk id="9" creationId="{601EB4CE-BAF2-913B-4CFB-E1076364A5EF}"/>
          </ac:spMkLst>
        </pc:spChg>
        <pc:graphicFrameChg chg="add mod modGraphic">
          <ac:chgData name="TASFIQ AHMED" userId="a983e7660135de6d" providerId="LiveId" clId="{E28DC72C-9F7D-4C13-A49E-2C6C421481BB}" dt="2023-07-03T16:02:11.612" v="911" actId="20577"/>
          <ac:graphicFrameMkLst>
            <pc:docMk/>
            <pc:sldMk cId="284999393" sldId="274"/>
            <ac:graphicFrameMk id="10" creationId="{9DAE4420-231A-D120-4B8C-430FEFA2E6C1}"/>
          </ac:graphicFrameMkLst>
        </pc:graphicFrameChg>
      </pc:sldChg>
      <pc:sldChg chg="addSp delSp modSp new mod">
        <pc:chgData name="TASFIQ AHMED" userId="a983e7660135de6d" providerId="LiveId" clId="{E28DC72C-9F7D-4C13-A49E-2C6C421481BB}" dt="2023-07-03T16:13:02.738" v="1026" actId="1076"/>
        <pc:sldMkLst>
          <pc:docMk/>
          <pc:sldMk cId="4064024241" sldId="275"/>
        </pc:sldMkLst>
        <pc:spChg chg="add del mod">
          <ac:chgData name="TASFIQ AHMED" userId="a983e7660135de6d" providerId="LiveId" clId="{E28DC72C-9F7D-4C13-A49E-2C6C421481BB}" dt="2023-07-03T10:25:59.733" v="285"/>
          <ac:spMkLst>
            <pc:docMk/>
            <pc:sldMk cId="4064024241" sldId="275"/>
            <ac:spMk id="2" creationId="{CDF63B6C-39DA-BD67-9322-BCF131524D9B}"/>
          </ac:spMkLst>
        </pc:spChg>
        <pc:spChg chg="mod">
          <ac:chgData name="TASFIQ AHMED" userId="a983e7660135de6d" providerId="LiveId" clId="{E28DC72C-9F7D-4C13-A49E-2C6C421481BB}" dt="2023-07-03T10:24:40.971" v="278"/>
          <ac:spMkLst>
            <pc:docMk/>
            <pc:sldMk cId="4064024241" sldId="275"/>
            <ac:spMk id="4" creationId="{D4CC1843-6639-BC4D-7DF7-2FCDDACCBA4D}"/>
          </ac:spMkLst>
        </pc:spChg>
        <pc:spChg chg="mod">
          <ac:chgData name="TASFIQ AHMED" userId="a983e7660135de6d" providerId="LiveId" clId="{E28DC72C-9F7D-4C13-A49E-2C6C421481BB}" dt="2023-07-03T10:24:40.971" v="278"/>
          <ac:spMkLst>
            <pc:docMk/>
            <pc:sldMk cId="4064024241" sldId="275"/>
            <ac:spMk id="7" creationId="{73A87EA4-DA66-93E2-C843-23830E713EAD}"/>
          </ac:spMkLst>
        </pc:spChg>
        <pc:spChg chg="mod">
          <ac:chgData name="TASFIQ AHMED" userId="a983e7660135de6d" providerId="LiveId" clId="{E28DC72C-9F7D-4C13-A49E-2C6C421481BB}" dt="2023-07-03T10:24:40.971" v="278"/>
          <ac:spMkLst>
            <pc:docMk/>
            <pc:sldMk cId="4064024241" sldId="275"/>
            <ac:spMk id="9" creationId="{54B5F90D-4CDD-3F27-DE2A-4C4E3D7EC4C8}"/>
          </ac:spMkLst>
        </pc:spChg>
        <pc:spChg chg="mod">
          <ac:chgData name="TASFIQ AHMED" userId="a983e7660135de6d" providerId="LiveId" clId="{E28DC72C-9F7D-4C13-A49E-2C6C421481BB}" dt="2023-07-03T10:24:40.971" v="278"/>
          <ac:spMkLst>
            <pc:docMk/>
            <pc:sldMk cId="4064024241" sldId="275"/>
            <ac:spMk id="12" creationId="{D0BB1F3E-964C-8443-40AA-B0A000A0EDD7}"/>
          </ac:spMkLst>
        </pc:spChg>
        <pc:spChg chg="add del mod">
          <ac:chgData name="TASFIQ AHMED" userId="a983e7660135de6d" providerId="LiveId" clId="{E28DC72C-9F7D-4C13-A49E-2C6C421481BB}" dt="2023-07-03T10:25:59.733" v="285"/>
          <ac:spMkLst>
            <pc:docMk/>
            <pc:sldMk cId="4064024241" sldId="275"/>
            <ac:spMk id="13" creationId="{0EC7B734-3E63-E697-F477-E79E06268556}"/>
          </ac:spMkLst>
        </pc:spChg>
        <pc:spChg chg="add del mod">
          <ac:chgData name="TASFIQ AHMED" userId="a983e7660135de6d" providerId="LiveId" clId="{E28DC72C-9F7D-4C13-A49E-2C6C421481BB}" dt="2023-07-03T10:25:59.733" v="285"/>
          <ac:spMkLst>
            <pc:docMk/>
            <pc:sldMk cId="4064024241" sldId="275"/>
            <ac:spMk id="14" creationId="{98C82A65-0FE2-AA40-A091-2DACF7B0ECC8}"/>
          </ac:spMkLst>
        </pc:spChg>
        <pc:spChg chg="mod">
          <ac:chgData name="TASFIQ AHMED" userId="a983e7660135de6d" providerId="LiveId" clId="{E28DC72C-9F7D-4C13-A49E-2C6C421481BB}" dt="2023-07-03T10:24:40.971" v="278"/>
          <ac:spMkLst>
            <pc:docMk/>
            <pc:sldMk cId="4064024241" sldId="275"/>
            <ac:spMk id="16" creationId="{2350C739-E757-663A-1F5F-F57F8FA21583}"/>
          </ac:spMkLst>
        </pc:spChg>
        <pc:spChg chg="add del mod">
          <ac:chgData name="TASFIQ AHMED" userId="a983e7660135de6d" providerId="LiveId" clId="{E28DC72C-9F7D-4C13-A49E-2C6C421481BB}" dt="2023-07-03T10:25:59.733" v="285"/>
          <ac:spMkLst>
            <pc:docMk/>
            <pc:sldMk cId="4064024241" sldId="275"/>
            <ac:spMk id="19" creationId="{454639CB-BF79-2CA0-47B5-49EE77227616}"/>
          </ac:spMkLst>
        </pc:spChg>
        <pc:spChg chg="add del mod">
          <ac:chgData name="TASFIQ AHMED" userId="a983e7660135de6d" providerId="LiveId" clId="{E28DC72C-9F7D-4C13-A49E-2C6C421481BB}" dt="2023-07-03T10:25:59.733" v="285"/>
          <ac:spMkLst>
            <pc:docMk/>
            <pc:sldMk cId="4064024241" sldId="275"/>
            <ac:spMk id="20" creationId="{BFFF1E70-393B-6F57-BF43-AC56EBBF12BF}"/>
          </ac:spMkLst>
        </pc:spChg>
        <pc:spChg chg="add del mod">
          <ac:chgData name="TASFIQ AHMED" userId="a983e7660135de6d" providerId="LiveId" clId="{E28DC72C-9F7D-4C13-A49E-2C6C421481BB}" dt="2023-07-03T10:25:59.733" v="285"/>
          <ac:spMkLst>
            <pc:docMk/>
            <pc:sldMk cId="4064024241" sldId="275"/>
            <ac:spMk id="21" creationId="{193597DE-EFB4-01E9-94BE-A2B838806BED}"/>
          </ac:spMkLst>
        </pc:spChg>
        <pc:spChg chg="add del mod">
          <ac:chgData name="TASFIQ AHMED" userId="a983e7660135de6d" providerId="LiveId" clId="{E28DC72C-9F7D-4C13-A49E-2C6C421481BB}" dt="2023-07-03T10:25:59.733" v="285"/>
          <ac:spMkLst>
            <pc:docMk/>
            <pc:sldMk cId="4064024241" sldId="275"/>
            <ac:spMk id="22" creationId="{419BC6A9-7C2C-BE5E-D07D-03F53D0A8B3C}"/>
          </ac:spMkLst>
        </pc:spChg>
        <pc:spChg chg="add del mod">
          <ac:chgData name="TASFIQ AHMED" userId="a983e7660135de6d" providerId="LiveId" clId="{E28DC72C-9F7D-4C13-A49E-2C6C421481BB}" dt="2023-07-03T10:25:59.733" v="285"/>
          <ac:spMkLst>
            <pc:docMk/>
            <pc:sldMk cId="4064024241" sldId="275"/>
            <ac:spMk id="23" creationId="{B6B90FD4-4AC3-CCC5-4F43-539B0EF0EEF1}"/>
          </ac:spMkLst>
        </pc:spChg>
        <pc:spChg chg="add del mod">
          <ac:chgData name="TASFIQ AHMED" userId="a983e7660135de6d" providerId="LiveId" clId="{E28DC72C-9F7D-4C13-A49E-2C6C421481BB}" dt="2023-07-03T10:25:59.733" v="285"/>
          <ac:spMkLst>
            <pc:docMk/>
            <pc:sldMk cId="4064024241" sldId="275"/>
            <ac:spMk id="24" creationId="{07ADFC1D-B514-5A36-F2F2-0A3BE5404A3A}"/>
          </ac:spMkLst>
        </pc:spChg>
        <pc:spChg chg="add del mod">
          <ac:chgData name="TASFIQ AHMED" userId="a983e7660135de6d" providerId="LiveId" clId="{E28DC72C-9F7D-4C13-A49E-2C6C421481BB}" dt="2023-07-03T10:25:59.733" v="285"/>
          <ac:spMkLst>
            <pc:docMk/>
            <pc:sldMk cId="4064024241" sldId="275"/>
            <ac:spMk id="25" creationId="{8938E13B-CC1C-9BAC-8525-37F5839E13FB}"/>
          </ac:spMkLst>
        </pc:spChg>
        <pc:spChg chg="add del mod">
          <ac:chgData name="TASFIQ AHMED" userId="a983e7660135de6d" providerId="LiveId" clId="{E28DC72C-9F7D-4C13-A49E-2C6C421481BB}" dt="2023-07-03T10:25:59.733" v="285"/>
          <ac:spMkLst>
            <pc:docMk/>
            <pc:sldMk cId="4064024241" sldId="275"/>
            <ac:spMk id="26" creationId="{3BEAABE4-8E0A-AE78-797D-56C3D4A847F4}"/>
          </ac:spMkLst>
        </pc:spChg>
        <pc:spChg chg="add del mod">
          <ac:chgData name="TASFIQ AHMED" userId="a983e7660135de6d" providerId="LiveId" clId="{E28DC72C-9F7D-4C13-A49E-2C6C421481BB}" dt="2023-07-03T10:25:59.733" v="285"/>
          <ac:spMkLst>
            <pc:docMk/>
            <pc:sldMk cId="4064024241" sldId="275"/>
            <ac:spMk id="27" creationId="{B954FF4C-386A-959D-B833-1D57BE114AF5}"/>
          </ac:spMkLst>
        </pc:spChg>
        <pc:spChg chg="add del mod">
          <ac:chgData name="TASFIQ AHMED" userId="a983e7660135de6d" providerId="LiveId" clId="{E28DC72C-9F7D-4C13-A49E-2C6C421481BB}" dt="2023-07-03T10:25:59.733" v="285"/>
          <ac:spMkLst>
            <pc:docMk/>
            <pc:sldMk cId="4064024241" sldId="275"/>
            <ac:spMk id="28" creationId="{2F49AB4E-7D32-0A07-2EBC-35248199A084}"/>
          </ac:spMkLst>
        </pc:spChg>
        <pc:spChg chg="add del mod">
          <ac:chgData name="TASFIQ AHMED" userId="a983e7660135de6d" providerId="LiveId" clId="{E28DC72C-9F7D-4C13-A49E-2C6C421481BB}" dt="2023-07-03T10:25:59.733" v="285"/>
          <ac:spMkLst>
            <pc:docMk/>
            <pc:sldMk cId="4064024241" sldId="275"/>
            <ac:spMk id="29" creationId="{E83A7B35-8DC4-80D6-1D25-F01ECE3CB06F}"/>
          </ac:spMkLst>
        </pc:spChg>
        <pc:spChg chg="add del mod">
          <ac:chgData name="TASFIQ AHMED" userId="a983e7660135de6d" providerId="LiveId" clId="{E28DC72C-9F7D-4C13-A49E-2C6C421481BB}" dt="2023-07-03T10:25:59.733" v="285"/>
          <ac:spMkLst>
            <pc:docMk/>
            <pc:sldMk cId="4064024241" sldId="275"/>
            <ac:spMk id="30" creationId="{7060536A-D45B-B2D6-36D2-3E52EE266AB3}"/>
          </ac:spMkLst>
        </pc:spChg>
        <pc:spChg chg="add del mod">
          <ac:chgData name="TASFIQ AHMED" userId="a983e7660135de6d" providerId="LiveId" clId="{E28DC72C-9F7D-4C13-A49E-2C6C421481BB}" dt="2023-07-03T10:25:59.733" v="285"/>
          <ac:spMkLst>
            <pc:docMk/>
            <pc:sldMk cId="4064024241" sldId="275"/>
            <ac:spMk id="37" creationId="{AB928C3C-D4AE-6FF5-304F-473F2972F4BF}"/>
          </ac:spMkLst>
        </pc:spChg>
        <pc:spChg chg="add del mod">
          <ac:chgData name="TASFIQ AHMED" userId="a983e7660135de6d" providerId="LiveId" clId="{E28DC72C-9F7D-4C13-A49E-2C6C421481BB}" dt="2023-07-03T10:25:59.733" v="285"/>
          <ac:spMkLst>
            <pc:docMk/>
            <pc:sldMk cId="4064024241" sldId="275"/>
            <ac:spMk id="38" creationId="{60686C0F-D4FC-20ED-9E37-0D8232C12DC2}"/>
          </ac:spMkLst>
        </pc:spChg>
        <pc:spChg chg="add del mod">
          <ac:chgData name="TASFIQ AHMED" userId="a983e7660135de6d" providerId="LiveId" clId="{E28DC72C-9F7D-4C13-A49E-2C6C421481BB}" dt="2023-07-03T10:25:59.733" v="285"/>
          <ac:spMkLst>
            <pc:docMk/>
            <pc:sldMk cId="4064024241" sldId="275"/>
            <ac:spMk id="39" creationId="{E0AAC0E4-C2D7-6F75-27C6-19D16F4117F3}"/>
          </ac:spMkLst>
        </pc:spChg>
        <pc:spChg chg="add del mod">
          <ac:chgData name="TASFIQ AHMED" userId="a983e7660135de6d" providerId="LiveId" clId="{E28DC72C-9F7D-4C13-A49E-2C6C421481BB}" dt="2023-07-03T10:25:59.733" v="285"/>
          <ac:spMkLst>
            <pc:docMk/>
            <pc:sldMk cId="4064024241" sldId="275"/>
            <ac:spMk id="40" creationId="{7BADF482-8291-FB76-7FAE-BF5C7D2B2C3C}"/>
          </ac:spMkLst>
        </pc:spChg>
        <pc:spChg chg="add del mod">
          <ac:chgData name="TASFIQ AHMED" userId="a983e7660135de6d" providerId="LiveId" clId="{E28DC72C-9F7D-4C13-A49E-2C6C421481BB}" dt="2023-07-03T10:25:59.733" v="285"/>
          <ac:spMkLst>
            <pc:docMk/>
            <pc:sldMk cId="4064024241" sldId="275"/>
            <ac:spMk id="41" creationId="{AD061E14-5F12-A26A-F041-5AB348A2E26C}"/>
          </ac:spMkLst>
        </pc:spChg>
        <pc:spChg chg="add del mod">
          <ac:chgData name="TASFIQ AHMED" userId="a983e7660135de6d" providerId="LiveId" clId="{E28DC72C-9F7D-4C13-A49E-2C6C421481BB}" dt="2023-07-03T10:25:59.733" v="285"/>
          <ac:spMkLst>
            <pc:docMk/>
            <pc:sldMk cId="4064024241" sldId="275"/>
            <ac:spMk id="42" creationId="{9B9E23ED-685B-7B48-960E-955122FB087F}"/>
          </ac:spMkLst>
        </pc:spChg>
        <pc:spChg chg="add del mod">
          <ac:chgData name="TASFIQ AHMED" userId="a983e7660135de6d" providerId="LiveId" clId="{E28DC72C-9F7D-4C13-A49E-2C6C421481BB}" dt="2023-07-03T10:25:59.733" v="285"/>
          <ac:spMkLst>
            <pc:docMk/>
            <pc:sldMk cId="4064024241" sldId="275"/>
            <ac:spMk id="43" creationId="{7911DFF0-C597-2587-6E9E-6989048D9894}"/>
          </ac:spMkLst>
        </pc:spChg>
        <pc:spChg chg="add del mod">
          <ac:chgData name="TASFIQ AHMED" userId="a983e7660135de6d" providerId="LiveId" clId="{E28DC72C-9F7D-4C13-A49E-2C6C421481BB}" dt="2023-07-03T10:25:59.733" v="285"/>
          <ac:spMkLst>
            <pc:docMk/>
            <pc:sldMk cId="4064024241" sldId="275"/>
            <ac:spMk id="44" creationId="{256ABDB1-24C8-1C12-1901-EC0AEFBD1F99}"/>
          </ac:spMkLst>
        </pc:spChg>
        <pc:spChg chg="add del mod">
          <ac:chgData name="TASFIQ AHMED" userId="a983e7660135de6d" providerId="LiveId" clId="{E28DC72C-9F7D-4C13-A49E-2C6C421481BB}" dt="2023-07-03T10:25:59.733" v="285"/>
          <ac:spMkLst>
            <pc:docMk/>
            <pc:sldMk cId="4064024241" sldId="275"/>
            <ac:spMk id="45" creationId="{51F10408-F5CA-3200-7E08-EDAC2C45262F}"/>
          </ac:spMkLst>
        </pc:spChg>
        <pc:spChg chg="add del mod">
          <ac:chgData name="TASFIQ AHMED" userId="a983e7660135de6d" providerId="LiveId" clId="{E28DC72C-9F7D-4C13-A49E-2C6C421481BB}" dt="2023-07-03T10:25:59.733" v="285"/>
          <ac:spMkLst>
            <pc:docMk/>
            <pc:sldMk cId="4064024241" sldId="275"/>
            <ac:spMk id="46" creationId="{6346A7DE-45B7-9727-631A-27609D94C427}"/>
          </ac:spMkLst>
        </pc:spChg>
        <pc:spChg chg="add del mod">
          <ac:chgData name="TASFIQ AHMED" userId="a983e7660135de6d" providerId="LiveId" clId="{E28DC72C-9F7D-4C13-A49E-2C6C421481BB}" dt="2023-07-03T10:25:59.733" v="285"/>
          <ac:spMkLst>
            <pc:docMk/>
            <pc:sldMk cId="4064024241" sldId="275"/>
            <ac:spMk id="47" creationId="{6DBFD5A3-9403-EC75-8B9C-C7AF7B07F053}"/>
          </ac:spMkLst>
        </pc:spChg>
        <pc:spChg chg="add mod">
          <ac:chgData name="TASFIQ AHMED" userId="a983e7660135de6d" providerId="LiveId" clId="{E28DC72C-9F7D-4C13-A49E-2C6C421481BB}" dt="2023-07-03T16:09:13.257" v="967" actId="1076"/>
          <ac:spMkLst>
            <pc:docMk/>
            <pc:sldMk cId="4064024241" sldId="275"/>
            <ac:spMk id="48" creationId="{DB5274B9-0188-18ED-8E24-57510C34F2CC}"/>
          </ac:spMkLst>
        </pc:spChg>
        <pc:spChg chg="mod">
          <ac:chgData name="TASFIQ AHMED" userId="a983e7660135de6d" providerId="LiveId" clId="{E28DC72C-9F7D-4C13-A49E-2C6C421481BB}" dt="2023-07-03T10:30:48.709" v="294"/>
          <ac:spMkLst>
            <pc:docMk/>
            <pc:sldMk cId="4064024241" sldId="275"/>
            <ac:spMk id="50" creationId="{7DEDC8FA-F6BE-16A9-90EE-C227801B72B3}"/>
          </ac:spMkLst>
        </pc:spChg>
        <pc:spChg chg="mod">
          <ac:chgData name="TASFIQ AHMED" userId="a983e7660135de6d" providerId="LiveId" clId="{E28DC72C-9F7D-4C13-A49E-2C6C421481BB}" dt="2023-07-03T10:30:48.709" v="294"/>
          <ac:spMkLst>
            <pc:docMk/>
            <pc:sldMk cId="4064024241" sldId="275"/>
            <ac:spMk id="53" creationId="{4C2653FD-93A7-ACF5-CD82-552569BDAEA3}"/>
          </ac:spMkLst>
        </pc:spChg>
        <pc:spChg chg="mod">
          <ac:chgData name="TASFIQ AHMED" userId="a983e7660135de6d" providerId="LiveId" clId="{E28DC72C-9F7D-4C13-A49E-2C6C421481BB}" dt="2023-07-03T10:30:48.709" v="294"/>
          <ac:spMkLst>
            <pc:docMk/>
            <pc:sldMk cId="4064024241" sldId="275"/>
            <ac:spMk id="55" creationId="{73EACD65-44E5-B7EC-D808-2103150DC264}"/>
          </ac:spMkLst>
        </pc:spChg>
        <pc:spChg chg="mod">
          <ac:chgData name="TASFIQ AHMED" userId="a983e7660135de6d" providerId="LiveId" clId="{E28DC72C-9F7D-4C13-A49E-2C6C421481BB}" dt="2023-07-03T10:30:48.709" v="294"/>
          <ac:spMkLst>
            <pc:docMk/>
            <pc:sldMk cId="4064024241" sldId="275"/>
            <ac:spMk id="58" creationId="{D38E95B1-71DB-482D-48AC-2BBFB235F6E7}"/>
          </ac:spMkLst>
        </pc:spChg>
        <pc:spChg chg="add mod">
          <ac:chgData name="TASFIQ AHMED" userId="a983e7660135de6d" providerId="LiveId" clId="{E28DC72C-9F7D-4C13-A49E-2C6C421481BB}" dt="2023-07-03T10:32:11.457" v="309" actId="1076"/>
          <ac:spMkLst>
            <pc:docMk/>
            <pc:sldMk cId="4064024241" sldId="275"/>
            <ac:spMk id="59" creationId="{2B13CCD8-9496-28C1-9593-8EFC47E9C412}"/>
          </ac:spMkLst>
        </pc:spChg>
        <pc:spChg chg="mod">
          <ac:chgData name="TASFIQ AHMED" userId="a983e7660135de6d" providerId="LiveId" clId="{E28DC72C-9F7D-4C13-A49E-2C6C421481BB}" dt="2023-07-03T10:30:48.709" v="294"/>
          <ac:spMkLst>
            <pc:docMk/>
            <pc:sldMk cId="4064024241" sldId="275"/>
            <ac:spMk id="61" creationId="{0A3B9AFB-63B6-1DD5-4008-E73E7655644D}"/>
          </ac:spMkLst>
        </pc:spChg>
        <pc:spChg chg="add mod">
          <ac:chgData name="TASFIQ AHMED" userId="a983e7660135de6d" providerId="LiveId" clId="{E28DC72C-9F7D-4C13-A49E-2C6C421481BB}" dt="2023-07-03T10:39:57.915" v="471" actId="1076"/>
          <ac:spMkLst>
            <pc:docMk/>
            <pc:sldMk cId="4064024241" sldId="275"/>
            <ac:spMk id="64" creationId="{D5D99783-2007-8858-92BA-B86E100D86F7}"/>
          </ac:spMkLst>
        </pc:spChg>
        <pc:spChg chg="add mod">
          <ac:chgData name="TASFIQ AHMED" userId="a983e7660135de6d" providerId="LiveId" clId="{E28DC72C-9F7D-4C13-A49E-2C6C421481BB}" dt="2023-07-03T16:12:42.353" v="1024" actId="1076"/>
          <ac:spMkLst>
            <pc:docMk/>
            <pc:sldMk cId="4064024241" sldId="275"/>
            <ac:spMk id="65" creationId="{1E479377-565C-AE52-A1C6-C00B27ABE7B0}"/>
          </ac:spMkLst>
        </pc:spChg>
        <pc:spChg chg="add mod">
          <ac:chgData name="TASFIQ AHMED" userId="a983e7660135de6d" providerId="LiveId" clId="{E28DC72C-9F7D-4C13-A49E-2C6C421481BB}" dt="2023-07-03T10:39:57.915" v="471" actId="1076"/>
          <ac:spMkLst>
            <pc:docMk/>
            <pc:sldMk cId="4064024241" sldId="275"/>
            <ac:spMk id="66" creationId="{0303C9B4-8B73-772C-AC66-2928B8FC85F1}"/>
          </ac:spMkLst>
        </pc:spChg>
        <pc:spChg chg="add mod">
          <ac:chgData name="TASFIQ AHMED" userId="a983e7660135de6d" providerId="LiveId" clId="{E28DC72C-9F7D-4C13-A49E-2C6C421481BB}" dt="2023-07-03T16:07:25.331" v="941" actId="14100"/>
          <ac:spMkLst>
            <pc:docMk/>
            <pc:sldMk cId="4064024241" sldId="275"/>
            <ac:spMk id="67" creationId="{C5E05C23-5426-128B-4A51-31C7161E34C2}"/>
          </ac:spMkLst>
        </pc:spChg>
        <pc:spChg chg="add mod">
          <ac:chgData name="TASFIQ AHMED" userId="a983e7660135de6d" providerId="LiveId" clId="{E28DC72C-9F7D-4C13-A49E-2C6C421481BB}" dt="2023-07-03T16:08:55.611" v="965" actId="1076"/>
          <ac:spMkLst>
            <pc:docMk/>
            <pc:sldMk cId="4064024241" sldId="275"/>
            <ac:spMk id="68" creationId="{259311AF-B17F-65FA-EEC5-1A384DCAFBDB}"/>
          </ac:spMkLst>
        </pc:spChg>
        <pc:spChg chg="add mod">
          <ac:chgData name="TASFIQ AHMED" userId="a983e7660135de6d" providerId="LiveId" clId="{E28DC72C-9F7D-4C13-A49E-2C6C421481BB}" dt="2023-07-03T16:12:12.611" v="1021" actId="1076"/>
          <ac:spMkLst>
            <pc:docMk/>
            <pc:sldMk cId="4064024241" sldId="275"/>
            <ac:spMk id="69" creationId="{6574C1EF-AC1D-8859-B2BE-038EFEBEE710}"/>
          </ac:spMkLst>
        </pc:spChg>
        <pc:spChg chg="add mod">
          <ac:chgData name="TASFIQ AHMED" userId="a983e7660135de6d" providerId="LiveId" clId="{E28DC72C-9F7D-4C13-A49E-2C6C421481BB}" dt="2023-07-03T10:39:57.915" v="471" actId="1076"/>
          <ac:spMkLst>
            <pc:docMk/>
            <pc:sldMk cId="4064024241" sldId="275"/>
            <ac:spMk id="70" creationId="{1163E1E5-6AA0-2BE0-0470-930A9789C568}"/>
          </ac:spMkLst>
        </pc:spChg>
        <pc:spChg chg="add mod">
          <ac:chgData name="TASFIQ AHMED" userId="a983e7660135de6d" providerId="LiveId" clId="{E28DC72C-9F7D-4C13-A49E-2C6C421481BB}" dt="2023-07-03T16:13:02.738" v="1026" actId="1076"/>
          <ac:spMkLst>
            <pc:docMk/>
            <pc:sldMk cId="4064024241" sldId="275"/>
            <ac:spMk id="71" creationId="{C2076609-413B-A55F-5078-8D152A18E5B3}"/>
          </ac:spMkLst>
        </pc:spChg>
        <pc:spChg chg="add mod">
          <ac:chgData name="TASFIQ AHMED" userId="a983e7660135de6d" providerId="LiveId" clId="{E28DC72C-9F7D-4C13-A49E-2C6C421481BB}" dt="2023-07-03T10:39:57.915" v="471" actId="1076"/>
          <ac:spMkLst>
            <pc:docMk/>
            <pc:sldMk cId="4064024241" sldId="275"/>
            <ac:spMk id="72" creationId="{67462A3A-038E-5BC1-7868-EE180E2554CB}"/>
          </ac:spMkLst>
        </pc:spChg>
        <pc:spChg chg="add mod">
          <ac:chgData name="TASFIQ AHMED" userId="a983e7660135de6d" providerId="LiveId" clId="{E28DC72C-9F7D-4C13-A49E-2C6C421481BB}" dt="2023-07-03T16:07:37.939" v="943" actId="14100"/>
          <ac:spMkLst>
            <pc:docMk/>
            <pc:sldMk cId="4064024241" sldId="275"/>
            <ac:spMk id="73" creationId="{D80E2B43-AEC0-C3E6-BC4C-BA75F54220C6}"/>
          </ac:spMkLst>
        </pc:spChg>
        <pc:spChg chg="add mod">
          <ac:chgData name="TASFIQ AHMED" userId="a983e7660135de6d" providerId="LiveId" clId="{E28DC72C-9F7D-4C13-A49E-2C6C421481BB}" dt="2023-07-03T16:08:55.611" v="965" actId="1076"/>
          <ac:spMkLst>
            <pc:docMk/>
            <pc:sldMk cId="4064024241" sldId="275"/>
            <ac:spMk id="74" creationId="{43B23160-AB91-8190-667E-6338FD36D512}"/>
          </ac:spMkLst>
        </pc:spChg>
        <pc:spChg chg="add mod">
          <ac:chgData name="TASFIQ AHMED" userId="a983e7660135de6d" providerId="LiveId" clId="{E28DC72C-9F7D-4C13-A49E-2C6C421481BB}" dt="2023-07-03T16:12:28.547" v="1023" actId="1076"/>
          <ac:spMkLst>
            <pc:docMk/>
            <pc:sldMk cId="4064024241" sldId="275"/>
            <ac:spMk id="75" creationId="{24A18EE0-1B4E-B90D-05ED-918B8DE9CE99}"/>
          </ac:spMkLst>
        </pc:spChg>
        <pc:spChg chg="add mod">
          <ac:chgData name="TASFIQ AHMED" userId="a983e7660135de6d" providerId="LiveId" clId="{E28DC72C-9F7D-4C13-A49E-2C6C421481BB}" dt="2023-07-03T10:36:12.411" v="436" actId="14100"/>
          <ac:spMkLst>
            <pc:docMk/>
            <pc:sldMk cId="4064024241" sldId="275"/>
            <ac:spMk id="82" creationId="{FC8BE934-E914-2ADE-AE4D-1387DE1DD42A}"/>
          </ac:spMkLst>
        </pc:spChg>
        <pc:spChg chg="add mod">
          <ac:chgData name="TASFIQ AHMED" userId="a983e7660135de6d" providerId="LiveId" clId="{E28DC72C-9F7D-4C13-A49E-2C6C421481BB}" dt="2023-07-03T10:51:49.858" v="607" actId="14100"/>
          <ac:spMkLst>
            <pc:docMk/>
            <pc:sldMk cId="4064024241" sldId="275"/>
            <ac:spMk id="83" creationId="{525F73AE-133C-126E-0CAE-4A3B25ABF991}"/>
          </ac:spMkLst>
        </pc:spChg>
        <pc:spChg chg="add mod">
          <ac:chgData name="TASFIQ AHMED" userId="a983e7660135de6d" providerId="LiveId" clId="{E28DC72C-9F7D-4C13-A49E-2C6C421481BB}" dt="2023-07-03T10:35:59.907" v="434" actId="1038"/>
          <ac:spMkLst>
            <pc:docMk/>
            <pc:sldMk cId="4064024241" sldId="275"/>
            <ac:spMk id="84" creationId="{42E47655-ED6A-A43F-F38F-F30FBEEFBDDB}"/>
          </ac:spMkLst>
        </pc:spChg>
        <pc:spChg chg="add del mod">
          <ac:chgData name="TASFIQ AHMED" userId="a983e7660135de6d" providerId="LiveId" clId="{E28DC72C-9F7D-4C13-A49E-2C6C421481BB}" dt="2023-07-03T10:40:57.941" v="477" actId="478"/>
          <ac:spMkLst>
            <pc:docMk/>
            <pc:sldMk cId="4064024241" sldId="275"/>
            <ac:spMk id="85" creationId="{35128079-6C29-63CD-3E1A-655D07DFDFBE}"/>
          </ac:spMkLst>
        </pc:spChg>
        <pc:spChg chg="add mod">
          <ac:chgData name="TASFIQ AHMED" userId="a983e7660135de6d" providerId="LiveId" clId="{E28DC72C-9F7D-4C13-A49E-2C6C421481BB}" dt="2023-07-03T16:12:42.353" v="1024" actId="1076"/>
          <ac:spMkLst>
            <pc:docMk/>
            <pc:sldMk cId="4064024241" sldId="275"/>
            <ac:spMk id="86" creationId="{F46C00E0-1B21-C7DE-7536-7A31EA468E2A}"/>
          </ac:spMkLst>
        </pc:spChg>
        <pc:spChg chg="add mod">
          <ac:chgData name="TASFIQ AHMED" userId="a983e7660135de6d" providerId="LiveId" clId="{E28DC72C-9F7D-4C13-A49E-2C6C421481BB}" dt="2023-07-03T10:44:10.421" v="530" actId="20577"/>
          <ac:spMkLst>
            <pc:docMk/>
            <pc:sldMk cId="4064024241" sldId="275"/>
            <ac:spMk id="87" creationId="{E7BF1261-FCA9-DC3A-2854-127D21197651}"/>
          </ac:spMkLst>
        </pc:spChg>
        <pc:spChg chg="add mod">
          <ac:chgData name="TASFIQ AHMED" userId="a983e7660135de6d" providerId="LiveId" clId="{E28DC72C-9F7D-4C13-A49E-2C6C421481BB}" dt="2023-07-03T10:39:57.915" v="471" actId="1076"/>
          <ac:spMkLst>
            <pc:docMk/>
            <pc:sldMk cId="4064024241" sldId="275"/>
            <ac:spMk id="88" creationId="{C2FE68A2-DDE0-763B-FC94-FB1EF99BFECD}"/>
          </ac:spMkLst>
        </pc:spChg>
        <pc:spChg chg="add mod">
          <ac:chgData name="TASFIQ AHMED" userId="a983e7660135de6d" providerId="LiveId" clId="{E28DC72C-9F7D-4C13-A49E-2C6C421481BB}" dt="2023-07-03T16:08:38.521" v="964" actId="1035"/>
          <ac:spMkLst>
            <pc:docMk/>
            <pc:sldMk cId="4064024241" sldId="275"/>
            <ac:spMk id="89" creationId="{8237F7F7-585D-F22A-A17B-D72CF823E22F}"/>
          </ac:spMkLst>
        </pc:spChg>
        <pc:spChg chg="add mod">
          <ac:chgData name="TASFIQ AHMED" userId="a983e7660135de6d" providerId="LiveId" clId="{E28DC72C-9F7D-4C13-A49E-2C6C421481BB}" dt="2023-07-03T16:12:12.611" v="1021" actId="1076"/>
          <ac:spMkLst>
            <pc:docMk/>
            <pc:sldMk cId="4064024241" sldId="275"/>
            <ac:spMk id="90" creationId="{EBD37AD7-806E-BA7C-821A-A2818E70963C}"/>
          </ac:spMkLst>
        </pc:spChg>
        <pc:spChg chg="add mod">
          <ac:chgData name="TASFIQ AHMED" userId="a983e7660135de6d" providerId="LiveId" clId="{E28DC72C-9F7D-4C13-A49E-2C6C421481BB}" dt="2023-07-03T16:08:55.611" v="965" actId="1076"/>
          <ac:spMkLst>
            <pc:docMk/>
            <pc:sldMk cId="4064024241" sldId="275"/>
            <ac:spMk id="91" creationId="{8B857CF7-7A09-0D69-4563-0F2CF892F4B6}"/>
          </ac:spMkLst>
        </pc:spChg>
        <pc:spChg chg="add mod">
          <ac:chgData name="TASFIQ AHMED" userId="a983e7660135de6d" providerId="LiveId" clId="{E28DC72C-9F7D-4C13-A49E-2C6C421481BB}" dt="2023-07-03T15:54:31.055" v="905" actId="1038"/>
          <ac:spMkLst>
            <pc:docMk/>
            <pc:sldMk cId="4064024241" sldId="275"/>
            <ac:spMk id="92" creationId="{4DB9E26D-1898-8CA9-373F-5AA10CF2AE26}"/>
          </ac:spMkLst>
        </pc:spChg>
        <pc:spChg chg="add del">
          <ac:chgData name="TASFIQ AHMED" userId="a983e7660135de6d" providerId="LiveId" clId="{E28DC72C-9F7D-4C13-A49E-2C6C421481BB}" dt="2023-07-03T10:41:50.195" v="483" actId="22"/>
          <ac:spMkLst>
            <pc:docMk/>
            <pc:sldMk cId="4064024241" sldId="275"/>
            <ac:spMk id="94" creationId="{35A5A23C-5740-4080-E5A3-9626EF0B6057}"/>
          </ac:spMkLst>
        </pc:spChg>
        <pc:spChg chg="add mod">
          <ac:chgData name="TASFIQ AHMED" userId="a983e7660135de6d" providerId="LiveId" clId="{E28DC72C-9F7D-4C13-A49E-2C6C421481BB}" dt="2023-07-03T10:42:41.027" v="512" actId="1035"/>
          <ac:spMkLst>
            <pc:docMk/>
            <pc:sldMk cId="4064024241" sldId="275"/>
            <ac:spMk id="96" creationId="{53021E34-0455-913D-A443-CA99E41D0188}"/>
          </ac:spMkLst>
        </pc:spChg>
        <pc:spChg chg="add mod">
          <ac:chgData name="TASFIQ AHMED" userId="a983e7660135de6d" providerId="LiveId" clId="{E28DC72C-9F7D-4C13-A49E-2C6C421481BB}" dt="2023-07-03T10:50:55.143" v="597" actId="1036"/>
          <ac:spMkLst>
            <pc:docMk/>
            <pc:sldMk cId="4064024241" sldId="275"/>
            <ac:spMk id="97" creationId="{5298CFE9-75DB-6B6E-B494-C0CA3EE5F06F}"/>
          </ac:spMkLst>
        </pc:spChg>
        <pc:grpChg chg="add del mod">
          <ac:chgData name="TASFIQ AHMED" userId="a983e7660135de6d" providerId="LiveId" clId="{E28DC72C-9F7D-4C13-A49E-2C6C421481BB}" dt="2023-07-03T10:25:59.733" v="285"/>
          <ac:grpSpMkLst>
            <pc:docMk/>
            <pc:sldMk cId="4064024241" sldId="275"/>
            <ac:grpSpMk id="3" creationId="{50783B5F-99E6-A731-577C-DD50934052AB}"/>
          </ac:grpSpMkLst>
        </pc:grpChg>
        <pc:grpChg chg="add del mod">
          <ac:chgData name="TASFIQ AHMED" userId="a983e7660135de6d" providerId="LiveId" clId="{E28DC72C-9F7D-4C13-A49E-2C6C421481BB}" dt="2023-07-03T10:25:59.733" v="285"/>
          <ac:grpSpMkLst>
            <pc:docMk/>
            <pc:sldMk cId="4064024241" sldId="275"/>
            <ac:grpSpMk id="8" creationId="{B36C17A0-1E23-2152-558A-FE757F844B96}"/>
          </ac:grpSpMkLst>
        </pc:grpChg>
        <pc:grpChg chg="add del mod">
          <ac:chgData name="TASFIQ AHMED" userId="a983e7660135de6d" providerId="LiveId" clId="{E28DC72C-9F7D-4C13-A49E-2C6C421481BB}" dt="2023-07-03T10:25:59.733" v="285"/>
          <ac:grpSpMkLst>
            <pc:docMk/>
            <pc:sldMk cId="4064024241" sldId="275"/>
            <ac:grpSpMk id="15" creationId="{8315E10C-7468-EA9B-65F2-56834284FAE6}"/>
          </ac:grpSpMkLst>
        </pc:grpChg>
        <pc:grpChg chg="add mod">
          <ac:chgData name="TASFIQ AHMED" userId="a983e7660135de6d" providerId="LiveId" clId="{E28DC72C-9F7D-4C13-A49E-2C6C421481BB}" dt="2023-07-03T10:51:11.242" v="600" actId="1037"/>
          <ac:grpSpMkLst>
            <pc:docMk/>
            <pc:sldMk cId="4064024241" sldId="275"/>
            <ac:grpSpMk id="49" creationId="{64881362-7121-4A53-9C20-5B15B85D8F25}"/>
          </ac:grpSpMkLst>
        </pc:grpChg>
        <pc:grpChg chg="add mod">
          <ac:chgData name="TASFIQ AHMED" userId="a983e7660135de6d" providerId="LiveId" clId="{E28DC72C-9F7D-4C13-A49E-2C6C421481BB}" dt="2023-07-03T10:41:15.498" v="479" actId="1076"/>
          <ac:grpSpMkLst>
            <pc:docMk/>
            <pc:sldMk cId="4064024241" sldId="275"/>
            <ac:grpSpMk id="54" creationId="{31ECB1A2-ED3D-8A6B-A405-65996DF27771}"/>
          </ac:grpSpMkLst>
        </pc:grpChg>
        <pc:grpChg chg="add mod">
          <ac:chgData name="TASFIQ AHMED" userId="a983e7660135de6d" providerId="LiveId" clId="{E28DC72C-9F7D-4C13-A49E-2C6C421481BB}" dt="2023-07-03T10:51:25.398" v="603" actId="1037"/>
          <ac:grpSpMkLst>
            <pc:docMk/>
            <pc:sldMk cId="4064024241" sldId="275"/>
            <ac:grpSpMk id="60" creationId="{764D3284-1326-A607-BD9E-1E42B4A3068A}"/>
          </ac:grpSpMkLst>
        </pc:grpChg>
        <pc:picChg chg="mod">
          <ac:chgData name="TASFIQ AHMED" userId="a983e7660135de6d" providerId="LiveId" clId="{E28DC72C-9F7D-4C13-A49E-2C6C421481BB}" dt="2023-07-03T10:24:40.971" v="278"/>
          <ac:picMkLst>
            <pc:docMk/>
            <pc:sldMk cId="4064024241" sldId="275"/>
            <ac:picMk id="5" creationId="{356E2002-83E0-69A9-8326-6D93E547713A}"/>
          </ac:picMkLst>
        </pc:picChg>
        <pc:picChg chg="mod">
          <ac:chgData name="TASFIQ AHMED" userId="a983e7660135de6d" providerId="LiveId" clId="{E28DC72C-9F7D-4C13-A49E-2C6C421481BB}" dt="2023-07-03T10:24:40.971" v="278"/>
          <ac:picMkLst>
            <pc:docMk/>
            <pc:sldMk cId="4064024241" sldId="275"/>
            <ac:picMk id="6" creationId="{F42FD331-8737-3CF4-0AB6-EE71769A60F0}"/>
          </ac:picMkLst>
        </pc:picChg>
        <pc:picChg chg="mod">
          <ac:chgData name="TASFIQ AHMED" userId="a983e7660135de6d" providerId="LiveId" clId="{E28DC72C-9F7D-4C13-A49E-2C6C421481BB}" dt="2023-07-03T10:24:40.971" v="278"/>
          <ac:picMkLst>
            <pc:docMk/>
            <pc:sldMk cId="4064024241" sldId="275"/>
            <ac:picMk id="10" creationId="{86F958D2-7A25-F1F7-2296-6C5338E3AF19}"/>
          </ac:picMkLst>
        </pc:picChg>
        <pc:picChg chg="mod">
          <ac:chgData name="TASFIQ AHMED" userId="a983e7660135de6d" providerId="LiveId" clId="{E28DC72C-9F7D-4C13-A49E-2C6C421481BB}" dt="2023-07-03T10:24:40.971" v="278"/>
          <ac:picMkLst>
            <pc:docMk/>
            <pc:sldMk cId="4064024241" sldId="275"/>
            <ac:picMk id="11" creationId="{88FB247F-1F40-60EB-8C3A-75232EFADE57}"/>
          </ac:picMkLst>
        </pc:picChg>
        <pc:picChg chg="mod">
          <ac:chgData name="TASFIQ AHMED" userId="a983e7660135de6d" providerId="LiveId" clId="{E28DC72C-9F7D-4C13-A49E-2C6C421481BB}" dt="2023-07-03T10:24:40.971" v="278"/>
          <ac:picMkLst>
            <pc:docMk/>
            <pc:sldMk cId="4064024241" sldId="275"/>
            <ac:picMk id="17" creationId="{E19E21BB-8FC1-8E06-2E02-D2C2615C15BE}"/>
          </ac:picMkLst>
        </pc:picChg>
        <pc:picChg chg="mod">
          <ac:chgData name="TASFIQ AHMED" userId="a983e7660135de6d" providerId="LiveId" clId="{E28DC72C-9F7D-4C13-A49E-2C6C421481BB}" dt="2023-07-03T10:24:40.971" v="278"/>
          <ac:picMkLst>
            <pc:docMk/>
            <pc:sldMk cId="4064024241" sldId="275"/>
            <ac:picMk id="18" creationId="{BCC0F634-0C83-4D3B-6EF6-ED6829DC32C9}"/>
          </ac:picMkLst>
        </pc:picChg>
        <pc:picChg chg="add del mod">
          <ac:chgData name="TASFIQ AHMED" userId="a983e7660135de6d" providerId="LiveId" clId="{E28DC72C-9F7D-4C13-A49E-2C6C421481BB}" dt="2023-07-03T10:25:59.733" v="285"/>
          <ac:picMkLst>
            <pc:docMk/>
            <pc:sldMk cId="4064024241" sldId="275"/>
            <ac:picMk id="31" creationId="{9D8043E8-B2A6-9850-F686-D2D35971C625}"/>
          </ac:picMkLst>
        </pc:picChg>
        <pc:picChg chg="add del mod">
          <ac:chgData name="TASFIQ AHMED" userId="a983e7660135de6d" providerId="LiveId" clId="{E28DC72C-9F7D-4C13-A49E-2C6C421481BB}" dt="2023-07-03T10:25:59.733" v="285"/>
          <ac:picMkLst>
            <pc:docMk/>
            <pc:sldMk cId="4064024241" sldId="275"/>
            <ac:picMk id="32" creationId="{6EDC3FDB-615B-B66A-B4FF-BA0D0574517F}"/>
          </ac:picMkLst>
        </pc:picChg>
        <pc:picChg chg="add del mod">
          <ac:chgData name="TASFIQ AHMED" userId="a983e7660135de6d" providerId="LiveId" clId="{E28DC72C-9F7D-4C13-A49E-2C6C421481BB}" dt="2023-07-03T10:25:59.733" v="285"/>
          <ac:picMkLst>
            <pc:docMk/>
            <pc:sldMk cId="4064024241" sldId="275"/>
            <ac:picMk id="33" creationId="{7766CACE-EA3A-F0E0-08EC-BF5D2844CAFD}"/>
          </ac:picMkLst>
        </pc:picChg>
        <pc:picChg chg="add del mod">
          <ac:chgData name="TASFIQ AHMED" userId="a983e7660135de6d" providerId="LiveId" clId="{E28DC72C-9F7D-4C13-A49E-2C6C421481BB}" dt="2023-07-03T10:25:59.733" v="285"/>
          <ac:picMkLst>
            <pc:docMk/>
            <pc:sldMk cId="4064024241" sldId="275"/>
            <ac:picMk id="34" creationId="{3CB0CA3D-8849-4EBD-E169-B6777AA0D52D}"/>
          </ac:picMkLst>
        </pc:picChg>
        <pc:picChg chg="add del mod">
          <ac:chgData name="TASFIQ AHMED" userId="a983e7660135de6d" providerId="LiveId" clId="{E28DC72C-9F7D-4C13-A49E-2C6C421481BB}" dt="2023-07-03T10:25:59.733" v="285"/>
          <ac:picMkLst>
            <pc:docMk/>
            <pc:sldMk cId="4064024241" sldId="275"/>
            <ac:picMk id="35" creationId="{99169E12-2BCB-AA19-475B-2F280874D507}"/>
          </ac:picMkLst>
        </pc:picChg>
        <pc:picChg chg="add del mod">
          <ac:chgData name="TASFIQ AHMED" userId="a983e7660135de6d" providerId="LiveId" clId="{E28DC72C-9F7D-4C13-A49E-2C6C421481BB}" dt="2023-07-03T10:25:59.733" v="285"/>
          <ac:picMkLst>
            <pc:docMk/>
            <pc:sldMk cId="4064024241" sldId="275"/>
            <ac:picMk id="36" creationId="{A4DBB820-C695-2E02-F601-D0E5CE8CEF54}"/>
          </ac:picMkLst>
        </pc:picChg>
        <pc:picChg chg="mod">
          <ac:chgData name="TASFIQ AHMED" userId="a983e7660135de6d" providerId="LiveId" clId="{E28DC72C-9F7D-4C13-A49E-2C6C421481BB}" dt="2023-07-03T10:30:48.709" v="294"/>
          <ac:picMkLst>
            <pc:docMk/>
            <pc:sldMk cId="4064024241" sldId="275"/>
            <ac:picMk id="51" creationId="{9E9251E2-D98B-F214-FDFA-C04A570F5661}"/>
          </ac:picMkLst>
        </pc:picChg>
        <pc:picChg chg="mod">
          <ac:chgData name="TASFIQ AHMED" userId="a983e7660135de6d" providerId="LiveId" clId="{E28DC72C-9F7D-4C13-A49E-2C6C421481BB}" dt="2023-07-03T10:30:48.709" v="294"/>
          <ac:picMkLst>
            <pc:docMk/>
            <pc:sldMk cId="4064024241" sldId="275"/>
            <ac:picMk id="52" creationId="{C2F07C9B-8C16-32C0-CD3A-9535260D353F}"/>
          </ac:picMkLst>
        </pc:picChg>
        <pc:picChg chg="mod">
          <ac:chgData name="TASFIQ AHMED" userId="a983e7660135de6d" providerId="LiveId" clId="{E28DC72C-9F7D-4C13-A49E-2C6C421481BB}" dt="2023-07-03T10:30:48.709" v="294"/>
          <ac:picMkLst>
            <pc:docMk/>
            <pc:sldMk cId="4064024241" sldId="275"/>
            <ac:picMk id="56" creationId="{3EC77ED5-E87B-97ED-C036-2961A33B498A}"/>
          </ac:picMkLst>
        </pc:picChg>
        <pc:picChg chg="mod">
          <ac:chgData name="TASFIQ AHMED" userId="a983e7660135de6d" providerId="LiveId" clId="{E28DC72C-9F7D-4C13-A49E-2C6C421481BB}" dt="2023-07-03T10:30:48.709" v="294"/>
          <ac:picMkLst>
            <pc:docMk/>
            <pc:sldMk cId="4064024241" sldId="275"/>
            <ac:picMk id="57" creationId="{14DD3726-FA67-992B-92EE-A1AE5A3D4E5F}"/>
          </ac:picMkLst>
        </pc:picChg>
        <pc:picChg chg="mod">
          <ac:chgData name="TASFIQ AHMED" userId="a983e7660135de6d" providerId="LiveId" clId="{E28DC72C-9F7D-4C13-A49E-2C6C421481BB}" dt="2023-07-03T10:30:48.709" v="294"/>
          <ac:picMkLst>
            <pc:docMk/>
            <pc:sldMk cId="4064024241" sldId="275"/>
            <ac:picMk id="62" creationId="{BA090628-3A42-9703-40BC-200C383E29F9}"/>
          </ac:picMkLst>
        </pc:picChg>
        <pc:picChg chg="mod">
          <ac:chgData name="TASFIQ AHMED" userId="a983e7660135de6d" providerId="LiveId" clId="{E28DC72C-9F7D-4C13-A49E-2C6C421481BB}" dt="2023-07-03T10:30:48.709" v="294"/>
          <ac:picMkLst>
            <pc:docMk/>
            <pc:sldMk cId="4064024241" sldId="275"/>
            <ac:picMk id="63" creationId="{E7897ACD-51A5-2F98-2E76-8CCF617EA4DE}"/>
          </ac:picMkLst>
        </pc:picChg>
        <pc:picChg chg="add mod">
          <ac:chgData name="TASFIQ AHMED" userId="a983e7660135de6d" providerId="LiveId" clId="{E28DC72C-9F7D-4C13-A49E-2C6C421481BB}" dt="2023-07-03T10:39:57.915" v="471" actId="1076"/>
          <ac:picMkLst>
            <pc:docMk/>
            <pc:sldMk cId="4064024241" sldId="275"/>
            <ac:picMk id="76" creationId="{8F429481-04F1-D655-776D-836D7BBDFDA3}"/>
          </ac:picMkLst>
        </pc:picChg>
        <pc:picChg chg="add mod">
          <ac:chgData name="TASFIQ AHMED" userId="a983e7660135de6d" providerId="LiveId" clId="{E28DC72C-9F7D-4C13-A49E-2C6C421481BB}" dt="2023-07-03T16:08:55.611" v="965" actId="1076"/>
          <ac:picMkLst>
            <pc:docMk/>
            <pc:sldMk cId="4064024241" sldId="275"/>
            <ac:picMk id="77" creationId="{8D25EF8D-AE2C-87B8-8AF0-A00A1DB4FF88}"/>
          </ac:picMkLst>
        </pc:picChg>
        <pc:picChg chg="add mod">
          <ac:chgData name="TASFIQ AHMED" userId="a983e7660135de6d" providerId="LiveId" clId="{E28DC72C-9F7D-4C13-A49E-2C6C421481BB}" dt="2023-07-03T16:12:12.611" v="1021" actId="1076"/>
          <ac:picMkLst>
            <pc:docMk/>
            <pc:sldMk cId="4064024241" sldId="275"/>
            <ac:picMk id="78" creationId="{6FA932DA-1079-8ED3-6137-341942351EB9}"/>
          </ac:picMkLst>
        </pc:picChg>
        <pc:picChg chg="add mod">
          <ac:chgData name="TASFIQ AHMED" userId="a983e7660135de6d" providerId="LiveId" clId="{E28DC72C-9F7D-4C13-A49E-2C6C421481BB}" dt="2023-07-03T16:07:25.331" v="941" actId="14100"/>
          <ac:picMkLst>
            <pc:docMk/>
            <pc:sldMk cId="4064024241" sldId="275"/>
            <ac:picMk id="79" creationId="{A391D152-CBB3-9F64-9BB8-D289F3B72DF3}"/>
          </ac:picMkLst>
        </pc:picChg>
        <pc:picChg chg="add del mod">
          <ac:chgData name="TASFIQ AHMED" userId="a983e7660135de6d" providerId="LiveId" clId="{E28DC72C-9F7D-4C13-A49E-2C6C421481BB}" dt="2023-07-03T10:48:29.951" v="578" actId="478"/>
          <ac:picMkLst>
            <pc:docMk/>
            <pc:sldMk cId="4064024241" sldId="275"/>
            <ac:picMk id="80" creationId="{240702DA-9DF9-1A4D-7B65-77C19F86F849}"/>
          </ac:picMkLst>
        </pc:picChg>
        <pc:picChg chg="add mod">
          <ac:chgData name="TASFIQ AHMED" userId="a983e7660135de6d" providerId="LiveId" clId="{E28DC72C-9F7D-4C13-A49E-2C6C421481BB}" dt="2023-07-03T10:39:57.915" v="471" actId="1076"/>
          <ac:picMkLst>
            <pc:docMk/>
            <pc:sldMk cId="4064024241" sldId="275"/>
            <ac:picMk id="81" creationId="{D3EFEF19-968F-120F-33B9-795DBF2503F0}"/>
          </ac:picMkLst>
        </pc:picChg>
        <pc:picChg chg="add mod">
          <ac:chgData name="TASFIQ AHMED" userId="a983e7660135de6d" providerId="LiveId" clId="{E28DC72C-9F7D-4C13-A49E-2C6C421481BB}" dt="2023-07-03T16:12:42.353" v="1024" actId="1076"/>
          <ac:picMkLst>
            <pc:docMk/>
            <pc:sldMk cId="4064024241" sldId="275"/>
            <ac:picMk id="1026" creationId="{F3E050C2-816C-3DE2-50AB-472C321CF3D0}"/>
          </ac:picMkLst>
        </pc:picChg>
      </pc:sldChg>
      <pc:sldChg chg="addSp delSp modSp new del mod">
        <pc:chgData name="TASFIQ AHMED" userId="a983e7660135de6d" providerId="LiveId" clId="{E28DC72C-9F7D-4C13-A49E-2C6C421481BB}" dt="2023-07-03T11:07:04.186" v="721" actId="680"/>
        <pc:sldMkLst>
          <pc:docMk/>
          <pc:sldMk cId="151433939" sldId="276"/>
        </pc:sldMkLst>
        <pc:spChg chg="add del mod">
          <ac:chgData name="TASFIQ AHMED" userId="a983e7660135de6d" providerId="LiveId" clId="{E28DC72C-9F7D-4C13-A49E-2C6C421481BB}" dt="2023-07-03T11:07:04.139" v="720" actId="22"/>
          <ac:spMkLst>
            <pc:docMk/>
            <pc:sldMk cId="151433939" sldId="276"/>
            <ac:spMk id="3" creationId="{715528E1-416E-5877-EED6-4E14133F3BBB}"/>
          </ac:spMkLst>
        </pc:spChg>
        <pc:spChg chg="add del mod">
          <ac:chgData name="TASFIQ AHMED" userId="a983e7660135de6d" providerId="LiveId" clId="{E28DC72C-9F7D-4C13-A49E-2C6C421481BB}" dt="2023-07-03T11:07:03.582" v="717"/>
          <ac:spMkLst>
            <pc:docMk/>
            <pc:sldMk cId="151433939" sldId="276"/>
            <ac:spMk id="4" creationId="{DFEF4E5E-296A-17F0-A97A-CDDD066996DC}"/>
          </ac:spMkLst>
        </pc:spChg>
        <pc:spChg chg="add del mod">
          <ac:chgData name="TASFIQ AHMED" userId="a983e7660135de6d" providerId="LiveId" clId="{E28DC72C-9F7D-4C13-A49E-2C6C421481BB}" dt="2023-07-03T11:07:03.582" v="717"/>
          <ac:spMkLst>
            <pc:docMk/>
            <pc:sldMk cId="151433939" sldId="276"/>
            <ac:spMk id="5" creationId="{DBF5A613-82EC-D945-3A10-A55CA8BB60DD}"/>
          </ac:spMkLst>
        </pc:spChg>
      </pc:sldChg>
      <pc:sldChg chg="new del">
        <pc:chgData name="TASFIQ AHMED" userId="a983e7660135de6d" providerId="LiveId" clId="{E28DC72C-9F7D-4C13-A49E-2C6C421481BB}" dt="2023-07-03T11:41:29.614" v="829" actId="2696"/>
        <pc:sldMkLst>
          <pc:docMk/>
          <pc:sldMk cId="340732428" sldId="276"/>
        </pc:sldMkLst>
      </pc:sldChg>
      <pc:sldChg chg="addSp modSp new mod">
        <pc:chgData name="TASFIQ AHMED" userId="a983e7660135de6d" providerId="LiveId" clId="{E28DC72C-9F7D-4C13-A49E-2C6C421481BB}" dt="2023-07-03T11:46:39.286" v="886" actId="14100"/>
        <pc:sldMkLst>
          <pc:docMk/>
          <pc:sldMk cId="658915232" sldId="276"/>
        </pc:sldMkLst>
        <pc:spChg chg="add mod">
          <ac:chgData name="TASFIQ AHMED" userId="a983e7660135de6d" providerId="LiveId" clId="{E28DC72C-9F7D-4C13-A49E-2C6C421481BB}" dt="2023-07-03T11:46:39.286" v="886" actId="14100"/>
          <ac:spMkLst>
            <pc:docMk/>
            <pc:sldMk cId="658915232" sldId="276"/>
            <ac:spMk id="3" creationId="{05F1FFDE-07C9-9357-072B-2224B99171C0}"/>
          </ac:spMkLst>
        </pc:spChg>
        <pc:spChg chg="add mod">
          <ac:chgData name="TASFIQ AHMED" userId="a983e7660135de6d" providerId="LiveId" clId="{E28DC72C-9F7D-4C13-A49E-2C6C421481BB}" dt="2023-07-03T11:46:32.821" v="885" actId="1076"/>
          <ac:spMkLst>
            <pc:docMk/>
            <pc:sldMk cId="658915232" sldId="276"/>
            <ac:spMk id="5" creationId="{6A6CE55D-8E97-7822-17AD-6E1B9303A69B}"/>
          </ac:spMkLst>
        </pc:spChg>
      </pc:sldChg>
      <pc:sldChg chg="new del">
        <pc:chgData name="TASFIQ AHMED" userId="a983e7660135de6d" providerId="LiveId" clId="{E28DC72C-9F7D-4C13-A49E-2C6C421481BB}" dt="2023-07-03T11:44:13.326" v="852" actId="2696"/>
        <pc:sldMkLst>
          <pc:docMk/>
          <pc:sldMk cId="762977248" sldId="276"/>
        </pc:sldMkLst>
      </pc:sldChg>
      <pc:sldChg chg="new del">
        <pc:chgData name="TASFIQ AHMED" userId="a983e7660135de6d" providerId="LiveId" clId="{E28DC72C-9F7D-4C13-A49E-2C6C421481BB}" dt="2023-07-03T11:44:20.359" v="854" actId="2696"/>
        <pc:sldMkLst>
          <pc:docMk/>
          <pc:sldMk cId="1818469744" sldId="276"/>
        </pc:sldMkLst>
      </pc:sldChg>
      <pc:sldChg chg="addSp delSp modSp new del mod">
        <pc:chgData name="TASFIQ AHMED" userId="a983e7660135de6d" providerId="LiveId" clId="{E28DC72C-9F7D-4C13-A49E-2C6C421481BB}" dt="2023-07-03T11:44:06.087" v="850" actId="2696"/>
        <pc:sldMkLst>
          <pc:docMk/>
          <pc:sldMk cId="2916678557" sldId="276"/>
        </pc:sldMkLst>
        <pc:spChg chg="del mod">
          <ac:chgData name="TASFIQ AHMED" userId="a983e7660135de6d" providerId="LiveId" clId="{E28DC72C-9F7D-4C13-A49E-2C6C421481BB}" dt="2023-07-03T11:43:57.453" v="849" actId="478"/>
          <ac:spMkLst>
            <pc:docMk/>
            <pc:sldMk cId="2916678557" sldId="276"/>
            <ac:spMk id="2" creationId="{6499F983-FD20-FF25-76F4-C63FB7F2CE21}"/>
          </ac:spMkLst>
        </pc:spChg>
        <pc:spChg chg="mod">
          <ac:chgData name="TASFIQ AHMED" userId="a983e7660135de6d" providerId="LiveId" clId="{E28DC72C-9F7D-4C13-A49E-2C6C421481BB}" dt="2023-07-03T11:43:01.869" v="845" actId="20577"/>
          <ac:spMkLst>
            <pc:docMk/>
            <pc:sldMk cId="2916678557" sldId="276"/>
            <ac:spMk id="3" creationId="{1CD8C238-E071-D4C0-2FC3-5585EC64E001}"/>
          </ac:spMkLst>
        </pc:spChg>
        <pc:spChg chg="add mod">
          <ac:chgData name="TASFIQ AHMED" userId="a983e7660135de6d" providerId="LiveId" clId="{E28DC72C-9F7D-4C13-A49E-2C6C421481BB}" dt="2023-07-03T11:43:57.453" v="849" actId="478"/>
          <ac:spMkLst>
            <pc:docMk/>
            <pc:sldMk cId="2916678557" sldId="276"/>
            <ac:spMk id="5" creationId="{3C35A87B-52D7-ED9D-659F-4F6BE9E18E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315049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254332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855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311625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9604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273145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705906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36831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90970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48F5-B363-B849-B6C7-164CBC841EDC}"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369337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9A48F5-B363-B849-B6C7-164CBC841EDC}"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98046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9A48F5-B363-B849-B6C7-164CBC841EDC}"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106204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9A48F5-B363-B849-B6C7-164CBC841EDC}"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78852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A48F5-B363-B849-B6C7-164CBC841EDC}"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343585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9A48F5-B363-B849-B6C7-164CBC841EDC}"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315820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A48F5-B363-B849-B6C7-164CBC841EDC}"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1B31A-8C00-DA47-BF0F-51A7B3322A7B}" type="slidenum">
              <a:rPr lang="en-US" smtClean="0"/>
              <a:t>‹#›</a:t>
            </a:fld>
            <a:endParaRPr lang="en-US"/>
          </a:p>
        </p:txBody>
      </p:sp>
    </p:spTree>
    <p:extLst>
      <p:ext uri="{BB962C8B-B14F-4D97-AF65-F5344CB8AC3E}">
        <p14:creationId xmlns:p14="http://schemas.microsoft.com/office/powerpoint/2010/main" val="129643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9A48F5-B363-B849-B6C7-164CBC841EDC}" type="datetimeFigureOut">
              <a:rPr lang="en-US" smtClean="0"/>
              <a:t>7/3/2023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C1B31A-8C00-DA47-BF0F-51A7B3322A7B}" type="slidenum">
              <a:rPr lang="en-US" smtClean="0"/>
              <a:t>‹#›</a:t>
            </a:fld>
            <a:endParaRPr lang="en-US"/>
          </a:p>
        </p:txBody>
      </p:sp>
    </p:spTree>
    <p:extLst>
      <p:ext uri="{BB962C8B-B14F-4D97-AF65-F5344CB8AC3E}">
        <p14:creationId xmlns:p14="http://schemas.microsoft.com/office/powerpoint/2010/main" val="3448401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48DC-F6BE-A586-F69A-5EF01EC310E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C54190-7416-DC5E-C7EE-B1155FB61289}"/>
              </a:ext>
            </a:extLst>
          </p:cNvPr>
          <p:cNvSpPr>
            <a:spLocks noGrp="1"/>
          </p:cNvSpPr>
          <p:nvPr>
            <p:ph type="subTitle" idx="1"/>
          </p:nvPr>
        </p:nvSpPr>
        <p:spPr>
          <a:xfrm>
            <a:off x="-1338170" y="4263243"/>
            <a:ext cx="9144000" cy="2192128"/>
          </a:xfrm>
        </p:spPr>
        <p:txBody>
          <a:bodyPr>
            <a:noAutofit/>
          </a:bodyPr>
          <a:lstStyle/>
          <a:p>
            <a:pPr algn="ctr"/>
            <a:r>
              <a:rPr lang="bn-BD" sz="4000" b="1" dirty="0">
                <a:solidFill>
                  <a:schemeClr val="tx2"/>
                </a:solidFill>
              </a:rPr>
              <a:t>Tasfiq Ahmed</a:t>
            </a:r>
          </a:p>
          <a:p>
            <a:pPr algn="ctr"/>
            <a:r>
              <a:rPr lang="bn-BD" sz="4000" b="1" dirty="0">
                <a:solidFill>
                  <a:schemeClr val="tx2"/>
                </a:solidFill>
              </a:rPr>
              <a:t>19300003</a:t>
            </a:r>
          </a:p>
          <a:p>
            <a:pPr algn="ctr"/>
            <a:r>
              <a:rPr lang="bn-BD" sz="4000" b="1" dirty="0">
                <a:solidFill>
                  <a:schemeClr val="tx2"/>
                </a:solidFill>
              </a:rPr>
              <a:t>CSE</a:t>
            </a:r>
            <a:endParaRPr lang="en-US" sz="4000" b="1" dirty="0">
              <a:solidFill>
                <a:schemeClr val="tx2"/>
              </a:solidFill>
            </a:endParaRPr>
          </a:p>
        </p:txBody>
      </p:sp>
      <p:pic>
        <p:nvPicPr>
          <p:cNvPr id="4" name="Picture 4">
            <a:extLst>
              <a:ext uri="{FF2B5EF4-FFF2-40B4-BE49-F238E27FC236}">
                <a16:creationId xmlns:a16="http://schemas.microsoft.com/office/drawing/2014/main" id="{7701810A-63B6-A2D3-B6D3-94000C4AA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110039"/>
          </a:xfrm>
          <a:prstGeom prst="rect">
            <a:avLst/>
          </a:prstGeom>
        </p:spPr>
      </p:pic>
    </p:spTree>
    <p:extLst>
      <p:ext uri="{BB962C8B-B14F-4D97-AF65-F5344CB8AC3E}">
        <p14:creationId xmlns:p14="http://schemas.microsoft.com/office/powerpoint/2010/main" val="190193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569-633B-5363-F951-E5391930BE5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C608C97-7488-2F4F-0213-DF1AB9F13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780" y="130969"/>
            <a:ext cx="11382375" cy="6045994"/>
          </a:xfrm>
        </p:spPr>
      </p:pic>
    </p:spTree>
    <p:extLst>
      <p:ext uri="{BB962C8B-B14F-4D97-AF65-F5344CB8AC3E}">
        <p14:creationId xmlns:p14="http://schemas.microsoft.com/office/powerpoint/2010/main" val="364055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CA1269C-9639-CBDE-6C9E-9110819CE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 y="388143"/>
            <a:ext cx="11449050" cy="6081713"/>
          </a:xfrm>
        </p:spPr>
      </p:pic>
    </p:spTree>
    <p:extLst>
      <p:ext uri="{BB962C8B-B14F-4D97-AF65-F5344CB8AC3E}">
        <p14:creationId xmlns:p14="http://schemas.microsoft.com/office/powerpoint/2010/main" val="333113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D51D6-735A-82E7-690C-B05FE9A5FDA9}"/>
              </a:ext>
            </a:extLst>
          </p:cNvPr>
          <p:cNvSpPr>
            <a:spLocks noGrp="1"/>
          </p:cNvSpPr>
          <p:nvPr>
            <p:ph idx="1"/>
          </p:nvPr>
        </p:nvSpPr>
        <p:spPr>
          <a:xfrm>
            <a:off x="838200" y="2435224"/>
            <a:ext cx="10515600" cy="4351338"/>
          </a:xfrm>
        </p:spPr>
        <p:txBody>
          <a:bodyPr/>
          <a:lstStyle/>
          <a:p>
            <a:r>
              <a:rPr lang="bn-BD"/>
              <a:t>For adding any information </a:t>
            </a:r>
            <a:endParaRPr lang="en-US"/>
          </a:p>
        </p:txBody>
      </p:sp>
      <p:pic>
        <p:nvPicPr>
          <p:cNvPr id="4" name="Picture 4">
            <a:extLst>
              <a:ext uri="{FF2B5EF4-FFF2-40B4-BE49-F238E27FC236}">
                <a16:creationId xmlns:a16="http://schemas.microsoft.com/office/drawing/2014/main" id="{D21B05E9-F3E4-FB3C-DB97-1829C6B36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71" y="1213548"/>
            <a:ext cx="11357658" cy="5522214"/>
          </a:xfrm>
          <a:prstGeom prst="rect">
            <a:avLst/>
          </a:prstGeom>
        </p:spPr>
      </p:pic>
    </p:spTree>
    <p:extLst>
      <p:ext uri="{BB962C8B-B14F-4D97-AF65-F5344CB8AC3E}">
        <p14:creationId xmlns:p14="http://schemas.microsoft.com/office/powerpoint/2010/main" val="209293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9D259D5-62BE-2136-A838-C545768FA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797" y="902494"/>
            <a:ext cx="11632406" cy="5345906"/>
          </a:xfrm>
        </p:spPr>
      </p:pic>
    </p:spTree>
    <p:extLst>
      <p:ext uri="{BB962C8B-B14F-4D97-AF65-F5344CB8AC3E}">
        <p14:creationId xmlns:p14="http://schemas.microsoft.com/office/powerpoint/2010/main" val="3130540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8EC9431-2B14-36C1-EB7C-65D5F7162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672" y="756047"/>
            <a:ext cx="11346656" cy="5345906"/>
          </a:xfrm>
        </p:spPr>
      </p:pic>
    </p:spTree>
    <p:extLst>
      <p:ext uri="{BB962C8B-B14F-4D97-AF65-F5344CB8AC3E}">
        <p14:creationId xmlns:p14="http://schemas.microsoft.com/office/powerpoint/2010/main" val="416579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85340DC-D15F-4513-02B4-E4FC1BB5B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28" y="972264"/>
            <a:ext cx="11513344" cy="5584031"/>
          </a:xfrm>
        </p:spPr>
      </p:pic>
    </p:spTree>
    <p:extLst>
      <p:ext uri="{BB962C8B-B14F-4D97-AF65-F5344CB8AC3E}">
        <p14:creationId xmlns:p14="http://schemas.microsoft.com/office/powerpoint/2010/main" val="150940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61E-7546-4232-DCED-67520E063C8B}"/>
              </a:ext>
            </a:extLst>
          </p:cNvPr>
          <p:cNvSpPr>
            <a:spLocks noGrp="1"/>
          </p:cNvSpPr>
          <p:nvPr>
            <p:ph type="title"/>
          </p:nvPr>
        </p:nvSpPr>
        <p:spPr>
          <a:xfrm>
            <a:off x="3769207" y="-137909"/>
            <a:ext cx="4340472" cy="1067306"/>
          </a:xfrm>
        </p:spPr>
        <p:txBody>
          <a:bodyPr>
            <a:noAutofit/>
          </a:bodyPr>
          <a:lstStyle/>
          <a:p>
            <a:pPr marL="457200" indent="-457200" rtl="0" fontAlgn="base">
              <a:buFont typeface="Wingdings" panose="05000000000000000000" pitchFamily="2" charset="2"/>
              <a:buChar char="q"/>
            </a:pPr>
            <a:r>
              <a:rPr lang="en-GB" sz="4400" b="1" i="0" u="none" strike="noStrike" dirty="0">
                <a:solidFill>
                  <a:srgbClr val="000000"/>
                </a:solidFill>
                <a:effectLst/>
                <a:latin typeface="Arial" panose="020B0604020202020204" pitchFamily="34" charset="0"/>
              </a:rPr>
              <a:t>Advantages </a:t>
            </a:r>
            <a:r>
              <a:rPr lang="en-GB" sz="4400" b="0" i="0" u="none" strike="noStrike" dirty="0">
                <a:solidFill>
                  <a:srgbClr val="000000"/>
                </a:solidFill>
                <a:effectLst/>
                <a:latin typeface="Arial" panose="020B0604020202020204" pitchFamily="34" charset="0"/>
              </a:rPr>
              <a:t>:</a:t>
            </a:r>
            <a:endParaRPr lang="en-US" sz="4400" dirty="0"/>
          </a:p>
        </p:txBody>
      </p:sp>
      <p:sp>
        <p:nvSpPr>
          <p:cNvPr id="4" name="TextBox 3">
            <a:extLst>
              <a:ext uri="{FF2B5EF4-FFF2-40B4-BE49-F238E27FC236}">
                <a16:creationId xmlns:a16="http://schemas.microsoft.com/office/drawing/2014/main" id="{716B67A8-21D5-CD62-C38D-5072ADD665F0}"/>
              </a:ext>
            </a:extLst>
          </p:cNvPr>
          <p:cNvSpPr txBox="1"/>
          <p:nvPr/>
        </p:nvSpPr>
        <p:spPr>
          <a:xfrm>
            <a:off x="929390" y="446706"/>
            <a:ext cx="11262610" cy="6555641"/>
          </a:xfrm>
          <a:prstGeom prst="rect">
            <a:avLst/>
          </a:prstGeom>
          <a:noFill/>
        </p:spPr>
        <p:txBody>
          <a:bodyPr wrap="square">
            <a:spAutoFit/>
          </a:bodyPr>
          <a:lstStyle/>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Helpful to perform paperless work and manage all data.</a:t>
            </a:r>
          </a:p>
          <a:p>
            <a:endParaRPr lang="en-GB" sz="2800" b="0" i="0" u="none" strike="noStrike" dirty="0">
              <a:solidFill>
                <a:srgbClr val="000000"/>
              </a:solidFill>
              <a:latin typeface="Arial" panose="020B0604020202020204" pitchFamily="34" charset="0"/>
            </a:endParaRPr>
          </a:p>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Provides easy, accurate, unambiguous and faster data access.</a:t>
            </a:r>
            <a:br>
              <a:rPr lang="en-GB" sz="2800" b="0" i="0" u="none" strike="noStrike" dirty="0">
                <a:solidFill>
                  <a:srgbClr val="000000"/>
                </a:solidFill>
                <a:effectLst/>
                <a:latin typeface="Arial" panose="020B0604020202020204" pitchFamily="34" charset="0"/>
              </a:rPr>
            </a:br>
            <a:endParaRPr lang="en-GB" sz="28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User friendly interface ,Fast access to database</a:t>
            </a:r>
          </a:p>
          <a:p>
            <a:endParaRPr lang="en-GB" sz="28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Less error</a:t>
            </a:r>
          </a:p>
          <a:p>
            <a:endParaRPr lang="en-GB" sz="28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More Storage Capacity</a:t>
            </a:r>
          </a:p>
          <a:p>
            <a:endParaRPr lang="en-GB" sz="28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Search facility</a:t>
            </a:r>
          </a:p>
          <a:p>
            <a:endParaRPr lang="en-GB" sz="28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Look and Feel Environment</a:t>
            </a:r>
          </a:p>
          <a:p>
            <a:pPr marL="285750" indent="-285750">
              <a:buFont typeface="Wingdings" panose="05000000000000000000" pitchFamily="2" charset="2"/>
              <a:buChar char="§"/>
            </a:pPr>
            <a:endParaRPr lang="en-GB" sz="28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n-GB" sz="2800" b="0" i="0" u="none" strike="noStrike" dirty="0">
                <a:solidFill>
                  <a:srgbClr val="000000"/>
                </a:solidFill>
                <a:effectLst/>
                <a:latin typeface="Arial" panose="020B0604020202020204" pitchFamily="34" charset="0"/>
              </a:rPr>
              <a:t>Quick transaction </a:t>
            </a:r>
            <a:endParaRPr lang="en-US" sz="2800" dirty="0"/>
          </a:p>
        </p:txBody>
      </p:sp>
    </p:spTree>
    <p:extLst>
      <p:ext uri="{BB962C8B-B14F-4D97-AF65-F5344CB8AC3E}">
        <p14:creationId xmlns:p14="http://schemas.microsoft.com/office/powerpoint/2010/main" val="323015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1FFDE-07C9-9357-072B-2224B99171C0}"/>
              </a:ext>
            </a:extLst>
          </p:cNvPr>
          <p:cNvSpPr txBox="1"/>
          <p:nvPr/>
        </p:nvSpPr>
        <p:spPr>
          <a:xfrm>
            <a:off x="4174760" y="190087"/>
            <a:ext cx="3994879" cy="769441"/>
          </a:xfrm>
          <a:prstGeom prst="rect">
            <a:avLst/>
          </a:prstGeom>
          <a:noFill/>
        </p:spPr>
        <p:txBody>
          <a:bodyPr wrap="square">
            <a:spAutoFit/>
          </a:bodyPr>
          <a:lstStyle/>
          <a:p>
            <a:r>
              <a:rPr lang="en-US" sz="4400" b="1" dirty="0"/>
              <a:t>Conclusion</a:t>
            </a:r>
            <a:r>
              <a:rPr lang="en-US" dirty="0"/>
              <a:t> :</a:t>
            </a:r>
          </a:p>
        </p:txBody>
      </p:sp>
      <p:sp>
        <p:nvSpPr>
          <p:cNvPr id="5" name="TextBox 4">
            <a:extLst>
              <a:ext uri="{FF2B5EF4-FFF2-40B4-BE49-F238E27FC236}">
                <a16:creationId xmlns:a16="http://schemas.microsoft.com/office/drawing/2014/main" id="{6A6CE55D-8E97-7822-17AD-6E1B9303A69B}"/>
              </a:ext>
            </a:extLst>
          </p:cNvPr>
          <p:cNvSpPr txBox="1"/>
          <p:nvPr/>
        </p:nvSpPr>
        <p:spPr>
          <a:xfrm>
            <a:off x="727022" y="1697557"/>
            <a:ext cx="10170828" cy="3970318"/>
          </a:xfrm>
          <a:prstGeom prst="rect">
            <a:avLst/>
          </a:prstGeom>
          <a:noFill/>
        </p:spPr>
        <p:txBody>
          <a:bodyPr wrap="square">
            <a:spAutoFit/>
          </a:bodyPr>
          <a:lstStyle/>
          <a:p>
            <a:pPr marL="285750" indent="-285750">
              <a:buFont typeface="Wingdings" panose="05000000000000000000" pitchFamily="2" charset="2"/>
              <a:buChar char="Ø"/>
            </a:pPr>
            <a:r>
              <a:rPr lang="en-US" sz="2800" dirty="0"/>
              <a:t>Student Management System is software which is helpful for school authorities. </a:t>
            </a:r>
          </a:p>
          <a:p>
            <a:endParaRPr lang="en-US" sz="2800" dirty="0"/>
          </a:p>
          <a:p>
            <a:pPr marL="285750" indent="-285750">
              <a:buFont typeface="Wingdings" panose="05000000000000000000" pitchFamily="2" charset="2"/>
              <a:buChar char="Ø"/>
            </a:pPr>
            <a:r>
              <a:rPr lang="en-US" sz="2800" dirty="0"/>
              <a:t>In the current system all the activities are done manually. </a:t>
            </a:r>
          </a:p>
          <a:p>
            <a:endParaRPr lang="en-US" sz="2800" dirty="0"/>
          </a:p>
          <a:p>
            <a:pPr marL="285750" indent="-285750">
              <a:buFont typeface="Wingdings" panose="05000000000000000000" pitchFamily="2" charset="2"/>
              <a:buChar char="Ø"/>
            </a:pPr>
            <a:r>
              <a:rPr lang="en-US" sz="2800" dirty="0"/>
              <a:t>It is very time consuming and costly.</a:t>
            </a:r>
          </a:p>
          <a:p>
            <a:endParaRPr lang="en-US" sz="2800" dirty="0"/>
          </a:p>
          <a:p>
            <a:pPr marL="285750" indent="-285750">
              <a:buFont typeface="Wingdings" panose="05000000000000000000" pitchFamily="2" charset="2"/>
              <a:buChar char="Ø"/>
            </a:pPr>
            <a:r>
              <a:rPr lang="en-US" sz="2800" dirty="0"/>
              <a:t>This Student Management System deals with the various activities related to the students.</a:t>
            </a:r>
          </a:p>
        </p:txBody>
      </p:sp>
    </p:spTree>
    <p:extLst>
      <p:ext uri="{BB962C8B-B14F-4D97-AF65-F5344CB8AC3E}">
        <p14:creationId xmlns:p14="http://schemas.microsoft.com/office/powerpoint/2010/main" val="65891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E491-94F8-E9CB-BD01-CC8AC478A06C}"/>
              </a:ext>
            </a:extLst>
          </p:cNvPr>
          <p:cNvSpPr>
            <a:spLocks noGrp="1"/>
          </p:cNvSpPr>
          <p:nvPr>
            <p:ph type="title"/>
          </p:nvPr>
        </p:nvSpPr>
        <p:spPr/>
        <p:txBody>
          <a:bodyPr/>
          <a:lstStyle/>
          <a:p>
            <a:r>
              <a:rPr lang="bn-BD"/>
              <a:t>Introduction</a:t>
            </a:r>
            <a:endParaRPr lang="en-US"/>
          </a:p>
        </p:txBody>
      </p:sp>
      <p:sp>
        <p:nvSpPr>
          <p:cNvPr id="3" name="Content Placeholder 2">
            <a:extLst>
              <a:ext uri="{FF2B5EF4-FFF2-40B4-BE49-F238E27FC236}">
                <a16:creationId xmlns:a16="http://schemas.microsoft.com/office/drawing/2014/main" id="{FD0BD9B2-770D-6DBD-50AF-3234A678A5F4}"/>
              </a:ext>
            </a:extLst>
          </p:cNvPr>
          <p:cNvSpPr>
            <a:spLocks noGrp="1"/>
          </p:cNvSpPr>
          <p:nvPr>
            <p:ph idx="1"/>
          </p:nvPr>
        </p:nvSpPr>
        <p:spPr>
          <a:xfrm>
            <a:off x="677333" y="2160589"/>
            <a:ext cx="11299807" cy="3880773"/>
          </a:xfrm>
        </p:spPr>
        <p:txBody>
          <a:bodyPr>
            <a:noAutofit/>
          </a:bodyPr>
          <a:lstStyle/>
          <a:p>
            <a:r>
              <a:rPr lang="en-US" sz="3600" dirty="0"/>
              <a:t>Student Management System is software which is helpful for college as well as the school authorities. In the current system all the activities are done manually. It is very time consuming and costly. Our Student Management System deals with the various activities related to managing student records. </a:t>
            </a:r>
            <a:r>
              <a:rPr lang="bn-BD" sz="3600" dirty="0"/>
              <a:t>This</a:t>
            </a:r>
            <a:r>
              <a:rPr lang="en-US" sz="3600" dirty="0"/>
              <a:t> Objective is computerizing the process of student records management.</a:t>
            </a:r>
          </a:p>
        </p:txBody>
      </p:sp>
    </p:spTree>
    <p:extLst>
      <p:ext uri="{BB962C8B-B14F-4D97-AF65-F5344CB8AC3E}">
        <p14:creationId xmlns:p14="http://schemas.microsoft.com/office/powerpoint/2010/main" val="105107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0F6A-5D27-9265-2F90-8EFB3894AB0A}"/>
              </a:ext>
            </a:extLst>
          </p:cNvPr>
          <p:cNvSpPr>
            <a:spLocks noGrp="1"/>
          </p:cNvSpPr>
          <p:nvPr>
            <p:ph type="title"/>
          </p:nvPr>
        </p:nvSpPr>
        <p:spPr>
          <a:xfrm>
            <a:off x="0" y="83345"/>
            <a:ext cx="10515600" cy="1012031"/>
          </a:xfrm>
        </p:spPr>
        <p:txBody>
          <a:bodyPr>
            <a:normAutofit/>
          </a:bodyPr>
          <a:lstStyle/>
          <a:p>
            <a:r>
              <a:rPr lang="bn-BD" sz="4000" dirty="0"/>
              <a:t>ER DIAGRAM</a:t>
            </a:r>
            <a:endParaRPr lang="en-US" sz="4000" dirty="0"/>
          </a:p>
        </p:txBody>
      </p:sp>
      <p:pic>
        <p:nvPicPr>
          <p:cNvPr id="4" name="Picture 4">
            <a:extLst>
              <a:ext uri="{FF2B5EF4-FFF2-40B4-BE49-F238E27FC236}">
                <a16:creationId xmlns:a16="http://schemas.microsoft.com/office/drawing/2014/main" id="{6F0F225D-F019-BF21-940F-F48C3C1E4D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13" y="666750"/>
            <a:ext cx="11429999" cy="6107905"/>
          </a:xfrm>
        </p:spPr>
      </p:pic>
    </p:spTree>
    <p:extLst>
      <p:ext uri="{BB962C8B-B14F-4D97-AF65-F5344CB8AC3E}">
        <p14:creationId xmlns:p14="http://schemas.microsoft.com/office/powerpoint/2010/main" val="85733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04CDB-DC29-C549-F4F0-BE42F417EC39}"/>
              </a:ext>
            </a:extLst>
          </p:cNvPr>
          <p:cNvSpPr>
            <a:spLocks noGrp="1"/>
          </p:cNvSpPr>
          <p:nvPr>
            <p:ph idx="1"/>
          </p:nvPr>
        </p:nvSpPr>
        <p:spPr>
          <a:xfrm>
            <a:off x="389744" y="154781"/>
            <a:ext cx="11707007" cy="5151737"/>
          </a:xfrm>
        </p:spPr>
        <p:txBody>
          <a:bodyPr>
            <a:normAutofit/>
          </a:bodyPr>
          <a:lstStyle/>
          <a:p>
            <a:pPr marL="0" indent="0" rtl="0" fontAlgn="base">
              <a:buNone/>
            </a:pPr>
            <a:r>
              <a:rPr lang="en-GB" sz="4300" b="1" i="0" u="none" strike="noStrike" dirty="0">
                <a:solidFill>
                  <a:srgbClr val="000000"/>
                </a:solidFill>
                <a:effectLst/>
                <a:latin typeface="Arial" panose="020B0604020202020204" pitchFamily="34" charset="0"/>
              </a:rPr>
              <a:t>Features</a:t>
            </a:r>
            <a:r>
              <a:rPr lang="en-GB" sz="2400" b="0" i="0" u="none" strike="noStrike" dirty="0">
                <a:solidFill>
                  <a:srgbClr val="000000"/>
                </a:solidFill>
                <a:effectLst/>
                <a:latin typeface="Arial" panose="020B0604020202020204" pitchFamily="34" charset="0"/>
              </a:rPr>
              <a:t> of Student Management System</a:t>
            </a:r>
            <a:endParaRPr lang="bn-BD" sz="2400" b="0" i="0" u="none" strike="noStrike" dirty="0">
              <a:solidFill>
                <a:srgbClr val="000000"/>
              </a:solidFill>
              <a:effectLst/>
              <a:latin typeface="Arial" panose="020B0604020202020204" pitchFamily="34" charset="0"/>
            </a:endParaRPr>
          </a:p>
          <a:p>
            <a:pPr marL="0" indent="0" rtl="0" fontAlgn="base">
              <a:buNone/>
            </a:pPr>
            <a:endParaRPr lang="en-GB" sz="2400" b="0" i="0" u="none" strike="noStrike" dirty="0">
              <a:solidFill>
                <a:srgbClr val="000000"/>
              </a:solidFill>
              <a:effectLst/>
              <a:latin typeface="Arial" panose="020B0604020202020204" pitchFamily="34" charset="0"/>
            </a:endParaRPr>
          </a:p>
          <a:p>
            <a:pPr marL="0" indent="0" rtl="0">
              <a:buNone/>
            </a:pPr>
            <a:r>
              <a:rPr lang="en-GB" sz="2400" b="0" i="0" u="none" strike="noStrike" dirty="0">
                <a:solidFill>
                  <a:srgbClr val="000000"/>
                </a:solidFill>
                <a:effectLst/>
                <a:latin typeface="Arial" panose="020B0604020202020204" pitchFamily="34" charset="0"/>
              </a:rPr>
              <a:t>The basic task to be performed on this Project are:</a:t>
            </a:r>
            <a:endParaRPr lang="bn-BD" sz="2400" b="0" i="0" u="none" strike="noStrike" dirty="0">
              <a:solidFill>
                <a:srgbClr val="000000"/>
              </a:solidFill>
              <a:effectLst/>
              <a:latin typeface="Arial" panose="020B0604020202020204" pitchFamily="34" charset="0"/>
            </a:endParaRPr>
          </a:p>
          <a:p>
            <a:r>
              <a:rPr lang="en-GB" sz="2400" b="0" i="0" u="none" strike="noStrike" dirty="0">
                <a:solidFill>
                  <a:srgbClr val="000000"/>
                </a:solidFill>
                <a:effectLst/>
                <a:latin typeface="Arial" panose="020B0604020202020204" pitchFamily="34" charset="0"/>
              </a:rPr>
              <a:t>Add all the details</a:t>
            </a:r>
          </a:p>
          <a:p>
            <a:r>
              <a:rPr lang="en-GB" sz="2400" b="0" i="0" u="none" strike="noStrike" dirty="0">
                <a:solidFill>
                  <a:srgbClr val="000000"/>
                </a:solidFill>
                <a:effectLst/>
                <a:latin typeface="Arial" panose="020B0604020202020204" pitchFamily="34" charset="0"/>
              </a:rPr>
              <a:t>Update any parts from the details</a:t>
            </a:r>
            <a:endParaRPr lang="bn-BD" sz="2400" dirty="0"/>
          </a:p>
          <a:p>
            <a:r>
              <a:rPr lang="en-GB" sz="2400" b="0" i="0" u="none" strike="noStrike" dirty="0">
                <a:solidFill>
                  <a:srgbClr val="000000"/>
                </a:solidFill>
                <a:effectLst/>
                <a:latin typeface="Arial" panose="020B0604020202020204" pitchFamily="34" charset="0"/>
              </a:rPr>
              <a:t>Search the details of any student</a:t>
            </a:r>
            <a:endParaRPr lang="en-GB" sz="2400" dirty="0">
              <a:effectLst/>
            </a:endParaRPr>
          </a:p>
          <a:p>
            <a:r>
              <a:rPr lang="en-GB" sz="2400" b="0" i="0" u="none" strike="noStrike" dirty="0">
                <a:solidFill>
                  <a:srgbClr val="000000"/>
                </a:solidFill>
                <a:effectLst/>
                <a:latin typeface="Arial" panose="020B0604020202020204" pitchFamily="34" charset="0"/>
              </a:rPr>
              <a:t>Clear the details from the board</a:t>
            </a:r>
            <a:endParaRPr lang="en-GB" sz="2400" dirty="0">
              <a:effectLst/>
            </a:endParaRPr>
          </a:p>
          <a:p>
            <a:r>
              <a:rPr lang="en-GB" sz="2400" b="0" i="0" u="none" strike="noStrike" dirty="0">
                <a:solidFill>
                  <a:srgbClr val="000000"/>
                </a:solidFill>
                <a:effectLst/>
                <a:latin typeface="Arial" panose="020B0604020202020204" pitchFamily="34" charset="0"/>
              </a:rPr>
              <a:t>Delete the details of any student record from the </a:t>
            </a:r>
            <a:r>
              <a:rPr lang="bn-BD" sz="2400" b="0" i="0" u="none" strike="noStrike" dirty="0">
                <a:solidFill>
                  <a:srgbClr val="000000"/>
                </a:solidFill>
                <a:effectLst/>
                <a:latin typeface="Arial" panose="020B0604020202020204" pitchFamily="34" charset="0"/>
              </a:rPr>
              <a:t>database</a:t>
            </a:r>
          </a:p>
        </p:txBody>
      </p:sp>
    </p:spTree>
    <p:extLst>
      <p:ext uri="{BB962C8B-B14F-4D97-AF65-F5344CB8AC3E}">
        <p14:creationId xmlns:p14="http://schemas.microsoft.com/office/powerpoint/2010/main" val="122250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EB500C-6DB0-0C06-809A-51E1A4801BC4}"/>
              </a:ext>
            </a:extLst>
          </p:cNvPr>
          <p:cNvSpPr txBox="1"/>
          <p:nvPr/>
        </p:nvSpPr>
        <p:spPr>
          <a:xfrm>
            <a:off x="1004342" y="0"/>
            <a:ext cx="8709284" cy="769441"/>
          </a:xfrm>
          <a:prstGeom prst="rect">
            <a:avLst/>
          </a:prstGeom>
          <a:noFill/>
        </p:spPr>
        <p:txBody>
          <a:bodyPr wrap="square">
            <a:spAutoFit/>
          </a:bodyPr>
          <a:lstStyle/>
          <a:p>
            <a:pPr marL="0" indent="0">
              <a:buNone/>
            </a:pPr>
            <a:r>
              <a:rPr lang="en-GB" sz="4400" b="0" i="0" u="none" strike="noStrike" dirty="0">
                <a:solidFill>
                  <a:srgbClr val="000000"/>
                </a:solidFill>
                <a:effectLst/>
                <a:latin typeface="Arial" panose="020B0604020202020204" pitchFamily="34" charset="0"/>
              </a:rPr>
              <a:t>Project	 has using  </a:t>
            </a:r>
          </a:p>
        </p:txBody>
      </p:sp>
      <p:graphicFrame>
        <p:nvGraphicFramePr>
          <p:cNvPr id="10" name="Table 10">
            <a:extLst>
              <a:ext uri="{FF2B5EF4-FFF2-40B4-BE49-F238E27FC236}">
                <a16:creationId xmlns:a16="http://schemas.microsoft.com/office/drawing/2014/main" id="{9DAE4420-231A-D120-4B8C-430FEFA2E6C1}"/>
              </a:ext>
            </a:extLst>
          </p:cNvPr>
          <p:cNvGraphicFramePr>
            <a:graphicFrameLocks noGrp="1"/>
          </p:cNvGraphicFramePr>
          <p:nvPr>
            <p:extLst>
              <p:ext uri="{D42A27DB-BD31-4B8C-83A1-F6EECF244321}">
                <p14:modId xmlns:p14="http://schemas.microsoft.com/office/powerpoint/2010/main" val="1533738739"/>
              </p:ext>
            </p:extLst>
          </p:nvPr>
        </p:nvGraphicFramePr>
        <p:xfrm>
          <a:off x="529652" y="1049311"/>
          <a:ext cx="11132696" cy="5638906"/>
        </p:xfrm>
        <a:graphic>
          <a:graphicData uri="http://schemas.openxmlformats.org/drawingml/2006/table">
            <a:tbl>
              <a:tblPr firstRow="1" bandRow="1">
                <a:tableStyleId>{5C22544A-7EE6-4342-B048-85BDC9FD1C3A}</a:tableStyleId>
              </a:tblPr>
              <a:tblGrid>
                <a:gridCol w="4207071">
                  <a:extLst>
                    <a:ext uri="{9D8B030D-6E8A-4147-A177-3AD203B41FA5}">
                      <a16:colId xmlns:a16="http://schemas.microsoft.com/office/drawing/2014/main" val="71551242"/>
                    </a:ext>
                  </a:extLst>
                </a:gridCol>
                <a:gridCol w="6925625">
                  <a:extLst>
                    <a:ext uri="{9D8B030D-6E8A-4147-A177-3AD203B41FA5}">
                      <a16:colId xmlns:a16="http://schemas.microsoft.com/office/drawing/2014/main" val="4165232413"/>
                    </a:ext>
                  </a:extLst>
                </a:gridCol>
              </a:tblGrid>
              <a:tr h="669885">
                <a:tc>
                  <a:txBody>
                    <a:bodyPr/>
                    <a:lstStyle/>
                    <a:p>
                      <a:pPr marL="285750" indent="-285750">
                        <a:buFont typeface="Wingdings" panose="05000000000000000000" pitchFamily="2" charset="2"/>
                        <a:buChar char="Ø"/>
                      </a:pPr>
                      <a:r>
                        <a:rPr lang="en-GB" sz="3200" b="0" i="0" u="none" strike="noStrike" dirty="0" err="1">
                          <a:solidFill>
                            <a:srgbClr val="000000"/>
                          </a:solidFill>
                          <a:effectLst/>
                          <a:latin typeface="Arial" panose="020B0604020202020204" pitchFamily="34" charset="0"/>
                        </a:rPr>
                        <a:t>Tkinter</a:t>
                      </a:r>
                      <a:endParaRPr lang="en-GB" sz="3200" b="0" i="0" u="none" strike="noStrike" dirty="0">
                        <a:solidFill>
                          <a:srgbClr val="000000"/>
                        </a:solidFill>
                        <a:effectLst/>
                        <a:latin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800" b="0" i="0" u="none" strike="noStrike" dirty="0">
                          <a:solidFill>
                            <a:srgbClr val="000000"/>
                          </a:solidFill>
                          <a:effectLst/>
                          <a:latin typeface="Arial" panose="020B0604020202020204" pitchFamily="34" charset="0"/>
                        </a:rPr>
                        <a:t>To create the GUI.</a:t>
                      </a:r>
                      <a:endParaRPr lang="en-GB" sz="2800" dirty="0">
                        <a:effectLst/>
                      </a:endParaRPr>
                    </a:p>
                  </a:txBody>
                  <a:tcPr/>
                </a:tc>
                <a:extLst>
                  <a:ext uri="{0D108BD9-81ED-4DB2-BD59-A6C34878D82A}">
                    <a16:rowId xmlns:a16="http://schemas.microsoft.com/office/drawing/2014/main" val="789541991"/>
                  </a:ext>
                </a:extLst>
              </a:tr>
              <a:tr h="762781">
                <a:tc>
                  <a:txBody>
                    <a:bodyPr/>
                    <a:lstStyle/>
                    <a:p>
                      <a:pPr marL="285750" indent="-285750">
                        <a:buFont typeface="Wingdings" panose="05000000000000000000" pitchFamily="2" charset="2"/>
                        <a:buChar char="Ø"/>
                      </a:pPr>
                      <a:r>
                        <a:rPr lang="en-GB" sz="3200" b="0" i="0" u="none" strike="noStrike" dirty="0">
                          <a:solidFill>
                            <a:srgbClr val="000000"/>
                          </a:solidFill>
                          <a:effectLst/>
                          <a:latin typeface="Arial" panose="020B0604020202020204" pitchFamily="34" charset="0"/>
                        </a:rPr>
                        <a:t>MySQL</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800" b="0" i="0" u="none" strike="noStrike" dirty="0">
                          <a:solidFill>
                            <a:srgbClr val="000000"/>
                          </a:solidFill>
                          <a:effectLst/>
                          <a:latin typeface="Arial" panose="020B0604020202020204" pitchFamily="34" charset="0"/>
                        </a:rPr>
                        <a:t>To connect the program to the database and store information in it.</a:t>
                      </a:r>
                      <a:endParaRPr lang="en-GB" sz="2800" dirty="0">
                        <a:effectLst/>
                      </a:endParaRPr>
                    </a:p>
                  </a:txBody>
                  <a:tcPr/>
                </a:tc>
                <a:extLst>
                  <a:ext uri="{0D108BD9-81ED-4DB2-BD59-A6C34878D82A}">
                    <a16:rowId xmlns:a16="http://schemas.microsoft.com/office/drawing/2014/main" val="1676547344"/>
                  </a:ext>
                </a:extLst>
              </a:tr>
              <a:tr h="762781">
                <a:tc>
                  <a:txBody>
                    <a:bodyPr/>
                    <a:lstStyle/>
                    <a:p>
                      <a:pPr marL="285750" indent="-285750">
                        <a:buFont typeface="Wingdings" panose="05000000000000000000" pitchFamily="2" charset="2"/>
                        <a:buChar char="Ø"/>
                      </a:pPr>
                      <a:r>
                        <a:rPr lang="en-GB" sz="3200" b="0" i="0" u="none" strike="noStrike" dirty="0" err="1">
                          <a:solidFill>
                            <a:srgbClr val="000000"/>
                          </a:solidFill>
                          <a:effectLst/>
                          <a:latin typeface="Arial" panose="020B0604020202020204" pitchFamily="34" charset="0"/>
                        </a:rPr>
                        <a:t>Logging.root</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800" b="0" i="0" u="none" strike="noStrike" dirty="0">
                          <a:solidFill>
                            <a:srgbClr val="000000"/>
                          </a:solidFill>
                          <a:effectLst/>
                          <a:latin typeface="Arial" panose="020B0604020202020204" pitchFamily="34" charset="0"/>
                        </a:rPr>
                        <a:t>To get the user to enter database.</a:t>
                      </a:r>
                      <a:endParaRPr lang="en-GB" sz="2800" dirty="0">
                        <a:effectLst/>
                      </a:endParaRPr>
                    </a:p>
                  </a:txBody>
                  <a:tcPr/>
                </a:tc>
                <a:extLst>
                  <a:ext uri="{0D108BD9-81ED-4DB2-BD59-A6C34878D82A}">
                    <a16:rowId xmlns:a16="http://schemas.microsoft.com/office/drawing/2014/main" val="925961693"/>
                  </a:ext>
                </a:extLst>
              </a:tr>
              <a:tr h="762781">
                <a:tc>
                  <a:txBody>
                    <a:bodyPr/>
                    <a:lstStyle/>
                    <a:p>
                      <a:pPr marL="285750" indent="-285750">
                        <a:buFont typeface="Wingdings" panose="05000000000000000000" pitchFamily="2" charset="2"/>
                        <a:buChar char="Ø"/>
                      </a:pPr>
                      <a:r>
                        <a:rPr lang="en-GB" sz="3200" b="0" i="0" u="none" strike="noStrike" dirty="0" err="1">
                          <a:solidFill>
                            <a:srgbClr val="000000"/>
                          </a:solidFill>
                          <a:effectLst/>
                          <a:latin typeface="Arial" panose="020B0604020202020204" pitchFamily="34" charset="0"/>
                        </a:rPr>
                        <a:t>PyMySQL</a:t>
                      </a:r>
                      <a:r>
                        <a:rPr lang="en-GB" sz="3200" b="0" i="0" u="none" strike="noStrike" dirty="0">
                          <a:solidFill>
                            <a:srgbClr val="000000"/>
                          </a:solidFill>
                          <a:effectLst/>
                          <a:latin typeface="Arial" panose="020B0604020202020204" pitchFamily="34" charset="0"/>
                        </a:rPr>
                        <a:t> </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800" b="0" i="0" u="none" strike="noStrike" dirty="0">
                          <a:solidFill>
                            <a:srgbClr val="000000"/>
                          </a:solidFill>
                          <a:effectLst/>
                          <a:latin typeface="Arial" panose="020B0604020202020204" pitchFamily="34" charset="0"/>
                        </a:rPr>
                        <a:t>To contain a pure python MySQL client library for showing information in the program instance so that it can be set in.</a:t>
                      </a:r>
                      <a:endParaRPr lang="en-GB" sz="2800" dirty="0"/>
                    </a:p>
                  </a:txBody>
                  <a:tcPr/>
                </a:tc>
                <a:extLst>
                  <a:ext uri="{0D108BD9-81ED-4DB2-BD59-A6C34878D82A}">
                    <a16:rowId xmlns:a16="http://schemas.microsoft.com/office/drawing/2014/main" val="3815609414"/>
                  </a:ext>
                </a:extLst>
              </a:tr>
              <a:tr h="762781">
                <a:tc>
                  <a:txBody>
                    <a:bodyPr/>
                    <a:lstStyle/>
                    <a:p>
                      <a:pPr marL="285750" indent="-285750">
                        <a:buFont typeface="Wingdings" panose="05000000000000000000" pitchFamily="2" charset="2"/>
                        <a:buChar char="Ø"/>
                      </a:pPr>
                      <a:r>
                        <a:rPr lang="en-GB" sz="3200" b="0" i="0" u="none" strike="noStrike" dirty="0" err="1">
                          <a:solidFill>
                            <a:srgbClr val="000000"/>
                          </a:solidFill>
                          <a:effectLst/>
                          <a:latin typeface="Arial" panose="020B0604020202020204" pitchFamily="34" charset="0"/>
                        </a:rPr>
                        <a:t>Tkinter.messagebox</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800" b="0" i="0" u="none" strike="noStrike" dirty="0">
                          <a:solidFill>
                            <a:srgbClr val="000000"/>
                          </a:solidFill>
                          <a:effectLst/>
                          <a:latin typeface="Arial" panose="020B0604020202020204" pitchFamily="34" charset="0"/>
                        </a:rPr>
                        <a:t>To show a display box, displaying some information or an error.</a:t>
                      </a:r>
                      <a:endParaRPr lang="en-GB" sz="2800" dirty="0"/>
                    </a:p>
                  </a:txBody>
                  <a:tcPr/>
                </a:tc>
                <a:extLst>
                  <a:ext uri="{0D108BD9-81ED-4DB2-BD59-A6C34878D82A}">
                    <a16:rowId xmlns:a16="http://schemas.microsoft.com/office/drawing/2014/main" val="1629718528"/>
                  </a:ext>
                </a:extLst>
              </a:tr>
              <a:tr h="762781">
                <a:tc>
                  <a:txBody>
                    <a:bodyPr/>
                    <a:lstStyle/>
                    <a:p>
                      <a:pPr marL="285750" indent="-285750">
                        <a:buFont typeface="Wingdings" panose="05000000000000000000" pitchFamily="2" charset="2"/>
                        <a:buChar char="Ø"/>
                      </a:pPr>
                      <a:r>
                        <a:rPr lang="en-GB" sz="3200" b="0" i="0" u="none" strike="noStrike" dirty="0" err="1">
                          <a:solidFill>
                            <a:srgbClr val="000000"/>
                          </a:solidFill>
                          <a:effectLst/>
                          <a:latin typeface="Arial" panose="020B0604020202020204" pitchFamily="34" charset="0"/>
                        </a:rPr>
                        <a:t>Tkinter.ttk</a:t>
                      </a:r>
                      <a:endParaRPr lang="en-US" sz="3200" dirty="0"/>
                    </a:p>
                  </a:txBody>
                  <a:tcPr/>
                </a:tc>
                <a:tc>
                  <a:txBody>
                    <a:bodyPr/>
                    <a:lstStyle/>
                    <a:p>
                      <a:r>
                        <a:rPr lang="en-GB" sz="2800" b="0" i="0" u="none" strike="noStrike" dirty="0">
                          <a:solidFill>
                            <a:srgbClr val="000000"/>
                          </a:solidFill>
                          <a:effectLst/>
                          <a:latin typeface="Arial" panose="020B0604020202020204" pitchFamily="34" charset="0"/>
                        </a:rPr>
                        <a:t>To create the tree where all the information will be displayed.</a:t>
                      </a:r>
                      <a:endParaRPr lang="en-US" sz="2800" dirty="0"/>
                    </a:p>
                  </a:txBody>
                  <a:tcPr/>
                </a:tc>
                <a:extLst>
                  <a:ext uri="{0D108BD9-81ED-4DB2-BD59-A6C34878D82A}">
                    <a16:rowId xmlns:a16="http://schemas.microsoft.com/office/drawing/2014/main" val="3718355531"/>
                  </a:ext>
                </a:extLst>
              </a:tr>
            </a:tbl>
          </a:graphicData>
        </a:graphic>
      </p:graphicFrame>
    </p:spTree>
    <p:extLst>
      <p:ext uri="{BB962C8B-B14F-4D97-AF65-F5344CB8AC3E}">
        <p14:creationId xmlns:p14="http://schemas.microsoft.com/office/powerpoint/2010/main" val="28499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2">
            <a:extLst>
              <a:ext uri="{FF2B5EF4-FFF2-40B4-BE49-F238E27FC236}">
                <a16:creationId xmlns:a16="http://schemas.microsoft.com/office/drawing/2014/main" id="{DB5274B9-0188-18ED-8E24-57510C34F2CC}"/>
              </a:ext>
            </a:extLst>
          </p:cNvPr>
          <p:cNvSpPr/>
          <p:nvPr/>
        </p:nvSpPr>
        <p:spPr>
          <a:xfrm>
            <a:off x="-5237" y="-841"/>
            <a:ext cx="12192000" cy="6858000"/>
          </a:xfrm>
          <a:custGeom>
            <a:avLst/>
            <a:gdLst/>
            <a:ahLst/>
            <a:cxnLst/>
            <a:rect l="l" t="t" r="r" b="b"/>
            <a:pathLst>
              <a:path w="18288000" h="9258935">
                <a:moveTo>
                  <a:pt x="0" y="9258306"/>
                </a:moveTo>
                <a:lnTo>
                  <a:pt x="18288000" y="9258306"/>
                </a:lnTo>
                <a:lnTo>
                  <a:pt x="18288000" y="0"/>
                </a:lnTo>
                <a:lnTo>
                  <a:pt x="0" y="0"/>
                </a:lnTo>
                <a:lnTo>
                  <a:pt x="0" y="9258306"/>
                </a:lnTo>
                <a:close/>
              </a:path>
            </a:pathLst>
          </a:custGeom>
          <a:solidFill>
            <a:srgbClr val="FFF9EF"/>
          </a:solidFill>
        </p:spPr>
        <p:txBody>
          <a:bodyPr wrap="square" lIns="0" tIns="0" rIns="0" bIns="0" rtlCol="0"/>
          <a:lstStyle/>
          <a:p>
            <a:endParaRPr dirty="0">
              <a:solidFill>
                <a:schemeClr val="accent1"/>
              </a:solidFill>
              <a:highlight>
                <a:srgbClr val="000000"/>
              </a:highlight>
            </a:endParaRPr>
          </a:p>
        </p:txBody>
      </p:sp>
      <p:grpSp>
        <p:nvGrpSpPr>
          <p:cNvPr id="49" name="object 3">
            <a:extLst>
              <a:ext uri="{FF2B5EF4-FFF2-40B4-BE49-F238E27FC236}">
                <a16:creationId xmlns:a16="http://schemas.microsoft.com/office/drawing/2014/main" id="{64881362-7121-4A53-9C20-5B15B85D8F25}"/>
              </a:ext>
            </a:extLst>
          </p:cNvPr>
          <p:cNvGrpSpPr/>
          <p:nvPr/>
        </p:nvGrpSpPr>
        <p:grpSpPr>
          <a:xfrm>
            <a:off x="75217" y="1252855"/>
            <a:ext cx="5687060" cy="1122680"/>
            <a:chOff x="1770022" y="1846747"/>
            <a:chExt cx="5687060" cy="1122680"/>
          </a:xfrm>
        </p:grpSpPr>
        <p:sp>
          <p:nvSpPr>
            <p:cNvPr id="50" name="object 4">
              <a:extLst>
                <a:ext uri="{FF2B5EF4-FFF2-40B4-BE49-F238E27FC236}">
                  <a16:creationId xmlns:a16="http://schemas.microsoft.com/office/drawing/2014/main" id="{7DEDC8FA-F6BE-16A9-90EE-C227801B72B3}"/>
                </a:ext>
              </a:extLst>
            </p:cNvPr>
            <p:cNvSpPr/>
            <p:nvPr/>
          </p:nvSpPr>
          <p:spPr>
            <a:xfrm>
              <a:off x="1960522" y="2431779"/>
              <a:ext cx="5306060" cy="0"/>
            </a:xfrm>
            <a:custGeom>
              <a:avLst/>
              <a:gdLst/>
              <a:ahLst/>
              <a:cxnLst/>
              <a:rect l="l" t="t" r="r" b="b"/>
              <a:pathLst>
                <a:path w="5306059">
                  <a:moveTo>
                    <a:pt x="0" y="0"/>
                  </a:moveTo>
                  <a:lnTo>
                    <a:pt x="5305567" y="0"/>
                  </a:lnTo>
                </a:path>
              </a:pathLst>
            </a:custGeom>
            <a:ln w="47625">
              <a:solidFill>
                <a:srgbClr val="AC785B"/>
              </a:solidFill>
            </a:ln>
          </p:spPr>
          <p:txBody>
            <a:bodyPr wrap="square" lIns="0" tIns="0" rIns="0" bIns="0" rtlCol="0"/>
            <a:lstStyle/>
            <a:p>
              <a:endParaRPr/>
            </a:p>
          </p:txBody>
        </p:sp>
        <p:pic>
          <p:nvPicPr>
            <p:cNvPr id="51" name="object 5">
              <a:extLst>
                <a:ext uri="{FF2B5EF4-FFF2-40B4-BE49-F238E27FC236}">
                  <a16:creationId xmlns:a16="http://schemas.microsoft.com/office/drawing/2014/main" id="{9E9251E2-D98B-F214-FDFA-C04A570F5661}"/>
                </a:ext>
              </a:extLst>
            </p:cNvPr>
            <p:cNvPicPr/>
            <p:nvPr/>
          </p:nvPicPr>
          <p:blipFill>
            <a:blip r:embed="rId2" cstate="print"/>
            <a:stretch>
              <a:fillRect/>
            </a:stretch>
          </p:blipFill>
          <p:spPr>
            <a:xfrm>
              <a:off x="1770022" y="2336529"/>
              <a:ext cx="190500" cy="190500"/>
            </a:xfrm>
            <a:prstGeom prst="rect">
              <a:avLst/>
            </a:prstGeom>
          </p:spPr>
        </p:pic>
        <p:pic>
          <p:nvPicPr>
            <p:cNvPr id="52" name="object 6">
              <a:extLst>
                <a:ext uri="{FF2B5EF4-FFF2-40B4-BE49-F238E27FC236}">
                  <a16:creationId xmlns:a16="http://schemas.microsoft.com/office/drawing/2014/main" id="{C2F07C9B-8C16-32C0-CD3A-9535260D353F}"/>
                </a:ext>
              </a:extLst>
            </p:cNvPr>
            <p:cNvPicPr/>
            <p:nvPr/>
          </p:nvPicPr>
          <p:blipFill>
            <a:blip r:embed="rId3" cstate="print"/>
            <a:stretch>
              <a:fillRect/>
            </a:stretch>
          </p:blipFill>
          <p:spPr>
            <a:xfrm>
              <a:off x="7266066" y="2336529"/>
              <a:ext cx="190500" cy="190500"/>
            </a:xfrm>
            <a:prstGeom prst="rect">
              <a:avLst/>
            </a:prstGeom>
          </p:spPr>
        </p:pic>
        <p:sp>
          <p:nvSpPr>
            <p:cNvPr id="53" name="object 7">
              <a:extLst>
                <a:ext uri="{FF2B5EF4-FFF2-40B4-BE49-F238E27FC236}">
                  <a16:creationId xmlns:a16="http://schemas.microsoft.com/office/drawing/2014/main" id="{4C2653FD-93A7-ACF5-CD82-552569BDAEA3}"/>
                </a:ext>
              </a:extLst>
            </p:cNvPr>
            <p:cNvSpPr/>
            <p:nvPr/>
          </p:nvSpPr>
          <p:spPr>
            <a:xfrm>
              <a:off x="2127250" y="1846757"/>
              <a:ext cx="4548505" cy="1122680"/>
            </a:xfrm>
            <a:custGeom>
              <a:avLst/>
              <a:gdLst/>
              <a:ahLst/>
              <a:cxnLst/>
              <a:rect l="l" t="t" r="r" b="b"/>
              <a:pathLst>
                <a:path w="4548505" h="1122680">
                  <a:moveTo>
                    <a:pt x="4548162" y="561251"/>
                  </a:moveTo>
                  <a:lnTo>
                    <a:pt x="4183265" y="0"/>
                  </a:lnTo>
                  <a:lnTo>
                    <a:pt x="694004" y="0"/>
                  </a:lnTo>
                  <a:lnTo>
                    <a:pt x="694004" y="914"/>
                  </a:lnTo>
                  <a:lnTo>
                    <a:pt x="0" y="914"/>
                  </a:lnTo>
                  <a:lnTo>
                    <a:pt x="618248" y="561784"/>
                  </a:lnTo>
                  <a:lnTo>
                    <a:pt x="0" y="1122362"/>
                  </a:lnTo>
                  <a:lnTo>
                    <a:pt x="772947" y="1122362"/>
                  </a:lnTo>
                  <a:lnTo>
                    <a:pt x="773925" y="1121473"/>
                  </a:lnTo>
                  <a:lnTo>
                    <a:pt x="4183265" y="1121473"/>
                  </a:lnTo>
                  <a:lnTo>
                    <a:pt x="4548162" y="561251"/>
                  </a:lnTo>
                  <a:close/>
                </a:path>
              </a:pathLst>
            </a:custGeom>
            <a:solidFill>
              <a:srgbClr val="F59E20"/>
            </a:solidFill>
          </p:spPr>
          <p:txBody>
            <a:bodyPr wrap="square" lIns="0" tIns="0" rIns="0" bIns="0" rtlCol="0"/>
            <a:lstStyle/>
            <a:p>
              <a:endParaRPr/>
            </a:p>
          </p:txBody>
        </p:sp>
      </p:grpSp>
      <p:grpSp>
        <p:nvGrpSpPr>
          <p:cNvPr id="54" name="object 8">
            <a:extLst>
              <a:ext uri="{FF2B5EF4-FFF2-40B4-BE49-F238E27FC236}">
                <a16:creationId xmlns:a16="http://schemas.microsoft.com/office/drawing/2014/main" id="{31ECB1A2-ED3D-8A6B-A405-65996DF27771}"/>
              </a:ext>
            </a:extLst>
          </p:cNvPr>
          <p:cNvGrpSpPr/>
          <p:nvPr/>
        </p:nvGrpSpPr>
        <p:grpSpPr>
          <a:xfrm>
            <a:off x="6466158" y="1314102"/>
            <a:ext cx="5687060" cy="1122680"/>
            <a:chOff x="10664556" y="1846714"/>
            <a:chExt cx="5687060" cy="1122680"/>
          </a:xfrm>
        </p:grpSpPr>
        <p:sp>
          <p:nvSpPr>
            <p:cNvPr id="55" name="object 9">
              <a:extLst>
                <a:ext uri="{FF2B5EF4-FFF2-40B4-BE49-F238E27FC236}">
                  <a16:creationId xmlns:a16="http://schemas.microsoft.com/office/drawing/2014/main" id="{73EACD65-44E5-B7EC-D808-2103150DC264}"/>
                </a:ext>
              </a:extLst>
            </p:cNvPr>
            <p:cNvSpPr/>
            <p:nvPr/>
          </p:nvSpPr>
          <p:spPr>
            <a:xfrm>
              <a:off x="10855050" y="2384154"/>
              <a:ext cx="5306060" cy="0"/>
            </a:xfrm>
            <a:custGeom>
              <a:avLst/>
              <a:gdLst/>
              <a:ahLst/>
              <a:cxnLst/>
              <a:rect l="l" t="t" r="r" b="b"/>
              <a:pathLst>
                <a:path w="5306059">
                  <a:moveTo>
                    <a:pt x="5305567" y="0"/>
                  </a:moveTo>
                  <a:lnTo>
                    <a:pt x="0" y="0"/>
                  </a:lnTo>
                </a:path>
              </a:pathLst>
            </a:custGeom>
            <a:ln w="47625">
              <a:solidFill>
                <a:srgbClr val="AC785B"/>
              </a:solidFill>
            </a:ln>
          </p:spPr>
          <p:txBody>
            <a:bodyPr wrap="square" lIns="0" tIns="0" rIns="0" bIns="0" rtlCol="0"/>
            <a:lstStyle/>
            <a:p>
              <a:endParaRPr/>
            </a:p>
          </p:txBody>
        </p:sp>
        <p:pic>
          <p:nvPicPr>
            <p:cNvPr id="56" name="object 10">
              <a:extLst>
                <a:ext uri="{FF2B5EF4-FFF2-40B4-BE49-F238E27FC236}">
                  <a16:creationId xmlns:a16="http://schemas.microsoft.com/office/drawing/2014/main" id="{3EC77ED5-E87B-97ED-C036-2961A33B498A}"/>
                </a:ext>
              </a:extLst>
            </p:cNvPr>
            <p:cNvPicPr/>
            <p:nvPr/>
          </p:nvPicPr>
          <p:blipFill>
            <a:blip r:embed="rId3" cstate="print"/>
            <a:stretch>
              <a:fillRect/>
            </a:stretch>
          </p:blipFill>
          <p:spPr>
            <a:xfrm>
              <a:off x="16160618" y="2288904"/>
              <a:ext cx="190500" cy="190500"/>
            </a:xfrm>
            <a:prstGeom prst="rect">
              <a:avLst/>
            </a:prstGeom>
          </p:spPr>
        </p:pic>
        <p:pic>
          <p:nvPicPr>
            <p:cNvPr id="57" name="object 11">
              <a:extLst>
                <a:ext uri="{FF2B5EF4-FFF2-40B4-BE49-F238E27FC236}">
                  <a16:creationId xmlns:a16="http://schemas.microsoft.com/office/drawing/2014/main" id="{14DD3726-FA67-992B-92EE-A1AE5A3D4E5F}"/>
                </a:ext>
              </a:extLst>
            </p:cNvPr>
            <p:cNvPicPr/>
            <p:nvPr/>
          </p:nvPicPr>
          <p:blipFill>
            <a:blip r:embed="rId2" cstate="print"/>
            <a:stretch>
              <a:fillRect/>
            </a:stretch>
          </p:blipFill>
          <p:spPr>
            <a:xfrm>
              <a:off x="10664556" y="2288904"/>
              <a:ext cx="190500" cy="190500"/>
            </a:xfrm>
            <a:prstGeom prst="rect">
              <a:avLst/>
            </a:prstGeom>
          </p:spPr>
        </p:pic>
        <p:sp>
          <p:nvSpPr>
            <p:cNvPr id="58" name="object 12">
              <a:extLst>
                <a:ext uri="{FF2B5EF4-FFF2-40B4-BE49-F238E27FC236}">
                  <a16:creationId xmlns:a16="http://schemas.microsoft.com/office/drawing/2014/main" id="{D38E95B1-71DB-482D-48AC-2BBFB235F6E7}"/>
                </a:ext>
              </a:extLst>
            </p:cNvPr>
            <p:cNvSpPr/>
            <p:nvPr/>
          </p:nvSpPr>
          <p:spPr>
            <a:xfrm>
              <a:off x="11445799" y="1846719"/>
              <a:ext cx="4548505" cy="1122680"/>
            </a:xfrm>
            <a:custGeom>
              <a:avLst/>
              <a:gdLst/>
              <a:ahLst/>
              <a:cxnLst/>
              <a:rect l="l" t="t" r="r" b="b"/>
              <a:pathLst>
                <a:path w="4548505" h="1122680">
                  <a:moveTo>
                    <a:pt x="4548175" y="0"/>
                  </a:moveTo>
                  <a:lnTo>
                    <a:pt x="3775227" y="0"/>
                  </a:lnTo>
                  <a:lnTo>
                    <a:pt x="3774224" y="901"/>
                  </a:lnTo>
                  <a:lnTo>
                    <a:pt x="364883" y="901"/>
                  </a:lnTo>
                  <a:lnTo>
                    <a:pt x="0" y="561124"/>
                  </a:lnTo>
                  <a:lnTo>
                    <a:pt x="364883" y="1122375"/>
                  </a:lnTo>
                  <a:lnTo>
                    <a:pt x="3854145" y="1122375"/>
                  </a:lnTo>
                  <a:lnTo>
                    <a:pt x="3854145" y="1121460"/>
                  </a:lnTo>
                  <a:lnTo>
                    <a:pt x="4548175" y="1121460"/>
                  </a:lnTo>
                  <a:lnTo>
                    <a:pt x="3929926" y="560590"/>
                  </a:lnTo>
                  <a:lnTo>
                    <a:pt x="4548175" y="0"/>
                  </a:lnTo>
                  <a:close/>
                </a:path>
              </a:pathLst>
            </a:custGeom>
            <a:solidFill>
              <a:srgbClr val="BCCC77"/>
            </a:solidFill>
          </p:spPr>
          <p:txBody>
            <a:bodyPr wrap="square" lIns="0" tIns="0" rIns="0" bIns="0" rtlCol="0"/>
            <a:lstStyle/>
            <a:p>
              <a:endParaRPr dirty="0"/>
            </a:p>
          </p:txBody>
        </p:sp>
      </p:grpSp>
      <p:sp>
        <p:nvSpPr>
          <p:cNvPr id="59" name="object 13">
            <a:extLst>
              <a:ext uri="{FF2B5EF4-FFF2-40B4-BE49-F238E27FC236}">
                <a16:creationId xmlns:a16="http://schemas.microsoft.com/office/drawing/2014/main" id="{2B13CCD8-9496-28C1-9593-8EFC47E9C412}"/>
              </a:ext>
            </a:extLst>
          </p:cNvPr>
          <p:cNvSpPr/>
          <p:nvPr/>
        </p:nvSpPr>
        <p:spPr>
          <a:xfrm>
            <a:off x="5237" y="-27992"/>
            <a:ext cx="12181526" cy="767080"/>
          </a:xfrm>
          <a:custGeom>
            <a:avLst/>
            <a:gdLst/>
            <a:ahLst/>
            <a:cxnLst/>
            <a:rect l="l" t="t" r="r" b="b"/>
            <a:pathLst>
              <a:path w="13868400" h="767080">
                <a:moveTo>
                  <a:pt x="0" y="0"/>
                </a:moveTo>
                <a:lnTo>
                  <a:pt x="13868401" y="0"/>
                </a:lnTo>
                <a:lnTo>
                  <a:pt x="13868401" y="766974"/>
                </a:lnTo>
                <a:lnTo>
                  <a:pt x="0" y="766974"/>
                </a:lnTo>
                <a:lnTo>
                  <a:pt x="0" y="0"/>
                </a:lnTo>
                <a:close/>
              </a:path>
            </a:pathLst>
          </a:custGeom>
          <a:solidFill>
            <a:srgbClr val="62616A"/>
          </a:solidFill>
        </p:spPr>
        <p:txBody>
          <a:bodyPr wrap="square" lIns="0" tIns="0" rIns="0" bIns="0" rtlCol="0"/>
          <a:lstStyle/>
          <a:p>
            <a:endParaRPr/>
          </a:p>
        </p:txBody>
      </p:sp>
      <p:grpSp>
        <p:nvGrpSpPr>
          <p:cNvPr id="60" name="object 15">
            <a:extLst>
              <a:ext uri="{FF2B5EF4-FFF2-40B4-BE49-F238E27FC236}">
                <a16:creationId xmlns:a16="http://schemas.microsoft.com/office/drawing/2014/main" id="{764D3284-1326-A607-BD9E-1E42B4A3068A}"/>
              </a:ext>
            </a:extLst>
          </p:cNvPr>
          <p:cNvGrpSpPr/>
          <p:nvPr/>
        </p:nvGrpSpPr>
        <p:grpSpPr>
          <a:xfrm>
            <a:off x="6088491" y="3099323"/>
            <a:ext cx="190500" cy="3524885"/>
            <a:chOff x="8941536" y="3693215"/>
            <a:chExt cx="190500" cy="3524885"/>
          </a:xfrm>
        </p:grpSpPr>
        <p:sp>
          <p:nvSpPr>
            <p:cNvPr id="61" name="object 16">
              <a:extLst>
                <a:ext uri="{FF2B5EF4-FFF2-40B4-BE49-F238E27FC236}">
                  <a16:creationId xmlns:a16="http://schemas.microsoft.com/office/drawing/2014/main" id="{0A3B9AFB-63B6-1DD5-4008-E73E7655644D}"/>
                </a:ext>
              </a:extLst>
            </p:cNvPr>
            <p:cNvSpPr/>
            <p:nvPr/>
          </p:nvSpPr>
          <p:spPr>
            <a:xfrm>
              <a:off x="9036771" y="3883513"/>
              <a:ext cx="0" cy="3143885"/>
            </a:xfrm>
            <a:custGeom>
              <a:avLst/>
              <a:gdLst/>
              <a:ahLst/>
              <a:cxnLst/>
              <a:rect l="l" t="t" r="r" b="b"/>
              <a:pathLst>
                <a:path h="3143884">
                  <a:moveTo>
                    <a:pt x="0" y="3143799"/>
                  </a:moveTo>
                  <a:lnTo>
                    <a:pt x="0" y="0"/>
                  </a:lnTo>
                </a:path>
              </a:pathLst>
            </a:custGeom>
            <a:ln w="47564">
              <a:solidFill>
                <a:srgbClr val="AC785B"/>
              </a:solidFill>
            </a:ln>
          </p:spPr>
          <p:txBody>
            <a:bodyPr wrap="square" lIns="0" tIns="0" rIns="0" bIns="0" rtlCol="0"/>
            <a:lstStyle/>
            <a:p>
              <a:endParaRPr/>
            </a:p>
          </p:txBody>
        </p:sp>
        <p:pic>
          <p:nvPicPr>
            <p:cNvPr id="62" name="object 17">
              <a:extLst>
                <a:ext uri="{FF2B5EF4-FFF2-40B4-BE49-F238E27FC236}">
                  <a16:creationId xmlns:a16="http://schemas.microsoft.com/office/drawing/2014/main" id="{BA090628-3A42-9703-40BC-200C383E29F9}"/>
                </a:ext>
              </a:extLst>
            </p:cNvPr>
            <p:cNvPicPr/>
            <p:nvPr/>
          </p:nvPicPr>
          <p:blipFill>
            <a:blip r:embed="rId4" cstate="print"/>
            <a:stretch>
              <a:fillRect/>
            </a:stretch>
          </p:blipFill>
          <p:spPr>
            <a:xfrm>
              <a:off x="8941536" y="7027298"/>
              <a:ext cx="190469" cy="190288"/>
            </a:xfrm>
            <a:prstGeom prst="rect">
              <a:avLst/>
            </a:prstGeom>
          </p:spPr>
        </p:pic>
        <p:pic>
          <p:nvPicPr>
            <p:cNvPr id="63" name="object 18">
              <a:extLst>
                <a:ext uri="{FF2B5EF4-FFF2-40B4-BE49-F238E27FC236}">
                  <a16:creationId xmlns:a16="http://schemas.microsoft.com/office/drawing/2014/main" id="{E7897ACD-51A5-2F98-2E76-8CCF617EA4DE}"/>
                </a:ext>
              </a:extLst>
            </p:cNvPr>
            <p:cNvPicPr/>
            <p:nvPr/>
          </p:nvPicPr>
          <p:blipFill>
            <a:blip r:embed="rId5" cstate="print"/>
            <a:stretch>
              <a:fillRect/>
            </a:stretch>
          </p:blipFill>
          <p:spPr>
            <a:xfrm>
              <a:off x="8941536" y="3693215"/>
              <a:ext cx="190469" cy="190288"/>
            </a:xfrm>
            <a:prstGeom prst="rect">
              <a:avLst/>
            </a:prstGeom>
          </p:spPr>
        </p:pic>
      </p:grpSp>
      <p:sp>
        <p:nvSpPr>
          <p:cNvPr id="64" name="object 19">
            <a:extLst>
              <a:ext uri="{FF2B5EF4-FFF2-40B4-BE49-F238E27FC236}">
                <a16:creationId xmlns:a16="http://schemas.microsoft.com/office/drawing/2014/main" id="{D5D99783-2007-8858-92BA-B86E100D86F7}"/>
              </a:ext>
            </a:extLst>
          </p:cNvPr>
          <p:cNvSpPr/>
          <p:nvPr/>
        </p:nvSpPr>
        <p:spPr>
          <a:xfrm>
            <a:off x="808593" y="3147454"/>
            <a:ext cx="4548505"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65" name="object 20">
            <a:extLst>
              <a:ext uri="{FF2B5EF4-FFF2-40B4-BE49-F238E27FC236}">
                <a16:creationId xmlns:a16="http://schemas.microsoft.com/office/drawing/2014/main" id="{1E479377-565C-AE52-A1C6-C00B27ABE7B0}"/>
              </a:ext>
            </a:extLst>
          </p:cNvPr>
          <p:cNvSpPr/>
          <p:nvPr/>
        </p:nvSpPr>
        <p:spPr>
          <a:xfrm>
            <a:off x="7165863" y="4907391"/>
            <a:ext cx="4724452" cy="601087"/>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66" name="object 21">
            <a:extLst>
              <a:ext uri="{FF2B5EF4-FFF2-40B4-BE49-F238E27FC236}">
                <a16:creationId xmlns:a16="http://schemas.microsoft.com/office/drawing/2014/main" id="{0303C9B4-8B73-772C-AC66-2928B8FC85F1}"/>
              </a:ext>
            </a:extLst>
          </p:cNvPr>
          <p:cNvSpPr/>
          <p:nvPr/>
        </p:nvSpPr>
        <p:spPr>
          <a:xfrm>
            <a:off x="808593" y="5646845"/>
            <a:ext cx="4724452" cy="800100"/>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67" name="object 22">
            <a:extLst>
              <a:ext uri="{FF2B5EF4-FFF2-40B4-BE49-F238E27FC236}">
                <a16:creationId xmlns:a16="http://schemas.microsoft.com/office/drawing/2014/main" id="{C5E05C23-5426-128B-4A51-31C7161E34C2}"/>
              </a:ext>
            </a:extLst>
          </p:cNvPr>
          <p:cNvSpPr/>
          <p:nvPr/>
        </p:nvSpPr>
        <p:spPr>
          <a:xfrm>
            <a:off x="7155855" y="3129179"/>
            <a:ext cx="4806365" cy="645474"/>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68" name="object 23">
            <a:extLst>
              <a:ext uri="{FF2B5EF4-FFF2-40B4-BE49-F238E27FC236}">
                <a16:creationId xmlns:a16="http://schemas.microsoft.com/office/drawing/2014/main" id="{259311AF-B17F-65FA-EEC5-1A384DCAFBDB}"/>
              </a:ext>
            </a:extLst>
          </p:cNvPr>
          <p:cNvSpPr/>
          <p:nvPr/>
        </p:nvSpPr>
        <p:spPr>
          <a:xfrm>
            <a:off x="7165863" y="4088212"/>
            <a:ext cx="4806365" cy="586837"/>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69" name="object 24">
            <a:extLst>
              <a:ext uri="{FF2B5EF4-FFF2-40B4-BE49-F238E27FC236}">
                <a16:creationId xmlns:a16="http://schemas.microsoft.com/office/drawing/2014/main" id="{6574C1EF-AC1D-8859-B2BE-038EFEBEE710}"/>
              </a:ext>
            </a:extLst>
          </p:cNvPr>
          <p:cNvSpPr/>
          <p:nvPr/>
        </p:nvSpPr>
        <p:spPr>
          <a:xfrm>
            <a:off x="7099645" y="5798207"/>
            <a:ext cx="4816372" cy="668395"/>
          </a:xfrm>
          <a:custGeom>
            <a:avLst/>
            <a:gdLst/>
            <a:ahLst/>
            <a:cxnLst/>
            <a:rect l="l" t="t" r="r" b="b"/>
            <a:pathLst>
              <a:path w="5686425" h="800100">
                <a:moveTo>
                  <a:pt x="5685820" y="399619"/>
                </a:moveTo>
                <a:lnTo>
                  <a:pt x="5679561" y="468074"/>
                </a:lnTo>
                <a:lnTo>
                  <a:pt x="5662943" y="532969"/>
                </a:lnTo>
                <a:lnTo>
                  <a:pt x="5645985" y="573857"/>
                </a:lnTo>
                <a:lnTo>
                  <a:pt x="5624684" y="612292"/>
                </a:lnTo>
                <a:lnTo>
                  <a:pt x="5599256" y="647983"/>
                </a:lnTo>
                <a:lnTo>
                  <a:pt x="5569917" y="680636"/>
                </a:lnTo>
                <a:lnTo>
                  <a:pt x="5536883" y="709961"/>
                </a:lnTo>
                <a:lnTo>
                  <a:pt x="5500370" y="735666"/>
                </a:lnTo>
                <a:lnTo>
                  <a:pt x="5460593" y="757458"/>
                </a:lnTo>
                <a:lnTo>
                  <a:pt x="5417770" y="775046"/>
                </a:lnTo>
                <a:lnTo>
                  <a:pt x="5372116" y="788139"/>
                </a:lnTo>
                <a:lnTo>
                  <a:pt x="5323847" y="796444"/>
                </a:lnTo>
                <a:lnTo>
                  <a:pt x="5273178" y="799669"/>
                </a:lnTo>
                <a:lnTo>
                  <a:pt x="0" y="799669"/>
                </a:lnTo>
                <a:lnTo>
                  <a:pt x="0" y="0"/>
                </a:lnTo>
                <a:lnTo>
                  <a:pt x="5277236" y="0"/>
                </a:lnTo>
                <a:lnTo>
                  <a:pt x="5331510" y="3878"/>
                </a:lnTo>
                <a:lnTo>
                  <a:pt x="5383130" y="13940"/>
                </a:lnTo>
                <a:lnTo>
                  <a:pt x="5431784" y="29766"/>
                </a:lnTo>
                <a:lnTo>
                  <a:pt x="5477164" y="50937"/>
                </a:lnTo>
                <a:lnTo>
                  <a:pt x="5518961" y="77032"/>
                </a:lnTo>
                <a:lnTo>
                  <a:pt x="5556866" y="107633"/>
                </a:lnTo>
                <a:lnTo>
                  <a:pt x="5590569" y="142319"/>
                </a:lnTo>
                <a:lnTo>
                  <a:pt x="5619761" y="180672"/>
                </a:lnTo>
                <a:lnTo>
                  <a:pt x="5644132" y="222272"/>
                </a:lnTo>
                <a:lnTo>
                  <a:pt x="5663375" y="266700"/>
                </a:lnTo>
                <a:lnTo>
                  <a:pt x="5663807" y="267563"/>
                </a:lnTo>
                <a:lnTo>
                  <a:pt x="5663807" y="268426"/>
                </a:lnTo>
                <a:lnTo>
                  <a:pt x="5664238" y="269289"/>
                </a:lnTo>
                <a:lnTo>
                  <a:pt x="5673437" y="300334"/>
                </a:lnTo>
                <a:lnTo>
                  <a:pt x="5680209" y="332512"/>
                </a:lnTo>
                <a:lnTo>
                  <a:pt x="5684390" y="365661"/>
                </a:lnTo>
                <a:lnTo>
                  <a:pt x="5685820" y="399619"/>
                </a:lnTo>
                <a:close/>
              </a:path>
            </a:pathLst>
          </a:custGeom>
          <a:solidFill>
            <a:srgbClr val="ABCCE3"/>
          </a:solidFill>
        </p:spPr>
        <p:txBody>
          <a:bodyPr wrap="square" lIns="0" tIns="0" rIns="0" bIns="0" rtlCol="0"/>
          <a:lstStyle/>
          <a:p>
            <a:endParaRPr/>
          </a:p>
        </p:txBody>
      </p:sp>
      <p:sp>
        <p:nvSpPr>
          <p:cNvPr id="70" name="object 25">
            <a:extLst>
              <a:ext uri="{FF2B5EF4-FFF2-40B4-BE49-F238E27FC236}">
                <a16:creationId xmlns:a16="http://schemas.microsoft.com/office/drawing/2014/main" id="{1163E1E5-6AA0-2BE0-0470-930A9789C568}"/>
              </a:ext>
            </a:extLst>
          </p:cNvPr>
          <p:cNvSpPr/>
          <p:nvPr/>
        </p:nvSpPr>
        <p:spPr>
          <a:xfrm>
            <a:off x="307144" y="2975421"/>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F59E20"/>
          </a:solidFill>
        </p:spPr>
        <p:txBody>
          <a:bodyPr wrap="square" lIns="0" tIns="0" rIns="0" bIns="0" rtlCol="0"/>
          <a:lstStyle/>
          <a:p>
            <a:endParaRPr/>
          </a:p>
        </p:txBody>
      </p:sp>
      <p:sp>
        <p:nvSpPr>
          <p:cNvPr id="71" name="object 26">
            <a:extLst>
              <a:ext uri="{FF2B5EF4-FFF2-40B4-BE49-F238E27FC236}">
                <a16:creationId xmlns:a16="http://schemas.microsoft.com/office/drawing/2014/main" id="{C2076609-413B-A55F-5078-8D152A18E5B3}"/>
              </a:ext>
            </a:extLst>
          </p:cNvPr>
          <p:cNvSpPr/>
          <p:nvPr/>
        </p:nvSpPr>
        <p:spPr>
          <a:xfrm>
            <a:off x="6647487" y="4841726"/>
            <a:ext cx="1000125" cy="751359"/>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F59E20"/>
          </a:solidFill>
        </p:spPr>
        <p:txBody>
          <a:bodyPr wrap="square" lIns="0" tIns="0" rIns="0" bIns="0" rtlCol="0"/>
          <a:lstStyle/>
          <a:p>
            <a:endParaRPr/>
          </a:p>
        </p:txBody>
      </p:sp>
      <p:sp>
        <p:nvSpPr>
          <p:cNvPr id="72" name="object 27">
            <a:extLst>
              <a:ext uri="{FF2B5EF4-FFF2-40B4-BE49-F238E27FC236}">
                <a16:creationId xmlns:a16="http://schemas.microsoft.com/office/drawing/2014/main" id="{67462A3A-038E-5BC1-7868-EE180E2554CB}"/>
              </a:ext>
            </a:extLst>
          </p:cNvPr>
          <p:cNvSpPr/>
          <p:nvPr/>
        </p:nvSpPr>
        <p:spPr>
          <a:xfrm>
            <a:off x="307144" y="5545312"/>
            <a:ext cx="1000125" cy="1000125"/>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F59E20"/>
          </a:solidFill>
        </p:spPr>
        <p:txBody>
          <a:bodyPr wrap="square" lIns="0" tIns="0" rIns="0" bIns="0" rtlCol="0"/>
          <a:lstStyle/>
          <a:p>
            <a:endParaRPr/>
          </a:p>
        </p:txBody>
      </p:sp>
      <p:sp>
        <p:nvSpPr>
          <p:cNvPr id="73" name="object 28">
            <a:extLst>
              <a:ext uri="{FF2B5EF4-FFF2-40B4-BE49-F238E27FC236}">
                <a16:creationId xmlns:a16="http://schemas.microsoft.com/office/drawing/2014/main" id="{D80E2B43-AEC0-C3E6-BC4C-BA75F54220C6}"/>
              </a:ext>
            </a:extLst>
          </p:cNvPr>
          <p:cNvSpPr/>
          <p:nvPr/>
        </p:nvSpPr>
        <p:spPr>
          <a:xfrm>
            <a:off x="6716536" y="3035900"/>
            <a:ext cx="788384" cy="798648"/>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BCCC77"/>
          </a:solidFill>
        </p:spPr>
        <p:txBody>
          <a:bodyPr wrap="square" lIns="0" tIns="0" rIns="0" bIns="0" rtlCol="0"/>
          <a:lstStyle/>
          <a:p>
            <a:endParaRPr/>
          </a:p>
        </p:txBody>
      </p:sp>
      <p:sp>
        <p:nvSpPr>
          <p:cNvPr id="74" name="object 29">
            <a:extLst>
              <a:ext uri="{FF2B5EF4-FFF2-40B4-BE49-F238E27FC236}">
                <a16:creationId xmlns:a16="http://schemas.microsoft.com/office/drawing/2014/main" id="{43B23160-AB91-8190-667E-6338FD36D512}"/>
              </a:ext>
            </a:extLst>
          </p:cNvPr>
          <p:cNvSpPr/>
          <p:nvPr/>
        </p:nvSpPr>
        <p:spPr>
          <a:xfrm>
            <a:off x="6664407" y="4046056"/>
            <a:ext cx="1015356" cy="733546"/>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BCCC77"/>
          </a:solidFill>
        </p:spPr>
        <p:txBody>
          <a:bodyPr wrap="square" lIns="0" tIns="0" rIns="0" bIns="0" rtlCol="0"/>
          <a:lstStyle/>
          <a:p>
            <a:endParaRPr/>
          </a:p>
        </p:txBody>
      </p:sp>
      <p:sp>
        <p:nvSpPr>
          <p:cNvPr id="75" name="object 30">
            <a:extLst>
              <a:ext uri="{FF2B5EF4-FFF2-40B4-BE49-F238E27FC236}">
                <a16:creationId xmlns:a16="http://schemas.microsoft.com/office/drawing/2014/main" id="{24A18EE0-1B4E-B90D-05ED-918B8DE9CE99}"/>
              </a:ext>
            </a:extLst>
          </p:cNvPr>
          <p:cNvSpPr/>
          <p:nvPr/>
        </p:nvSpPr>
        <p:spPr>
          <a:xfrm>
            <a:off x="6632256" y="5681202"/>
            <a:ext cx="1015356" cy="872268"/>
          </a:xfrm>
          <a:custGeom>
            <a:avLst/>
            <a:gdLst/>
            <a:ahLst/>
            <a:cxnLst/>
            <a:rect l="l" t="t" r="r" b="b"/>
            <a:pathLst>
              <a:path w="1000125" h="1000125">
                <a:moveTo>
                  <a:pt x="500062" y="1000124"/>
                </a:moveTo>
                <a:lnTo>
                  <a:pt x="451903" y="997835"/>
                </a:lnTo>
                <a:lnTo>
                  <a:pt x="405039" y="991108"/>
                </a:lnTo>
                <a:lnTo>
                  <a:pt x="359679" y="980151"/>
                </a:lnTo>
                <a:lnTo>
                  <a:pt x="316034" y="965175"/>
                </a:lnTo>
                <a:lnTo>
                  <a:pt x="274313" y="946388"/>
                </a:lnTo>
                <a:lnTo>
                  <a:pt x="234725" y="924002"/>
                </a:lnTo>
                <a:lnTo>
                  <a:pt x="197480" y="898225"/>
                </a:lnTo>
                <a:lnTo>
                  <a:pt x="162788" y="869266"/>
                </a:lnTo>
                <a:lnTo>
                  <a:pt x="130858" y="837336"/>
                </a:lnTo>
                <a:lnTo>
                  <a:pt x="101899" y="802644"/>
                </a:lnTo>
                <a:lnTo>
                  <a:pt x="76122" y="765399"/>
                </a:lnTo>
                <a:lnTo>
                  <a:pt x="53736" y="725811"/>
                </a:lnTo>
                <a:lnTo>
                  <a:pt x="34949" y="684090"/>
                </a:lnTo>
                <a:lnTo>
                  <a:pt x="19973" y="640445"/>
                </a:lnTo>
                <a:lnTo>
                  <a:pt x="9016" y="595085"/>
                </a:lnTo>
                <a:lnTo>
                  <a:pt x="2289" y="548221"/>
                </a:lnTo>
                <a:lnTo>
                  <a:pt x="0" y="500062"/>
                </a:lnTo>
                <a:lnTo>
                  <a:pt x="2289" y="451903"/>
                </a:lnTo>
                <a:lnTo>
                  <a:pt x="9016" y="405039"/>
                </a:lnTo>
                <a:lnTo>
                  <a:pt x="19973" y="359679"/>
                </a:lnTo>
                <a:lnTo>
                  <a:pt x="34949" y="316034"/>
                </a:lnTo>
                <a:lnTo>
                  <a:pt x="53736" y="274313"/>
                </a:lnTo>
                <a:lnTo>
                  <a:pt x="76122" y="234725"/>
                </a:lnTo>
                <a:lnTo>
                  <a:pt x="101899" y="197480"/>
                </a:lnTo>
                <a:lnTo>
                  <a:pt x="130858" y="162788"/>
                </a:lnTo>
                <a:lnTo>
                  <a:pt x="162788" y="130858"/>
                </a:lnTo>
                <a:lnTo>
                  <a:pt x="197480" y="101899"/>
                </a:lnTo>
                <a:lnTo>
                  <a:pt x="234725" y="76122"/>
                </a:lnTo>
                <a:lnTo>
                  <a:pt x="274313" y="53736"/>
                </a:lnTo>
                <a:lnTo>
                  <a:pt x="316034" y="34949"/>
                </a:lnTo>
                <a:lnTo>
                  <a:pt x="359679" y="19973"/>
                </a:lnTo>
                <a:lnTo>
                  <a:pt x="405039" y="9016"/>
                </a:lnTo>
                <a:lnTo>
                  <a:pt x="451903" y="2289"/>
                </a:lnTo>
                <a:lnTo>
                  <a:pt x="500062" y="0"/>
                </a:lnTo>
                <a:lnTo>
                  <a:pt x="548221" y="2289"/>
                </a:lnTo>
                <a:lnTo>
                  <a:pt x="595085" y="9016"/>
                </a:lnTo>
                <a:lnTo>
                  <a:pt x="640445" y="19973"/>
                </a:lnTo>
                <a:lnTo>
                  <a:pt x="684090" y="34949"/>
                </a:lnTo>
                <a:lnTo>
                  <a:pt x="725811" y="53736"/>
                </a:lnTo>
                <a:lnTo>
                  <a:pt x="765399" y="76122"/>
                </a:lnTo>
                <a:lnTo>
                  <a:pt x="802644" y="101899"/>
                </a:lnTo>
                <a:lnTo>
                  <a:pt x="837336" y="130858"/>
                </a:lnTo>
                <a:lnTo>
                  <a:pt x="869266" y="162788"/>
                </a:lnTo>
                <a:lnTo>
                  <a:pt x="898225" y="197480"/>
                </a:lnTo>
                <a:lnTo>
                  <a:pt x="924002" y="234725"/>
                </a:lnTo>
                <a:lnTo>
                  <a:pt x="946388" y="274313"/>
                </a:lnTo>
                <a:lnTo>
                  <a:pt x="965175" y="316034"/>
                </a:lnTo>
                <a:lnTo>
                  <a:pt x="980151" y="359679"/>
                </a:lnTo>
                <a:lnTo>
                  <a:pt x="991108" y="405039"/>
                </a:lnTo>
                <a:lnTo>
                  <a:pt x="997835" y="451903"/>
                </a:lnTo>
                <a:lnTo>
                  <a:pt x="1000124" y="500062"/>
                </a:lnTo>
                <a:lnTo>
                  <a:pt x="997835" y="548221"/>
                </a:lnTo>
                <a:lnTo>
                  <a:pt x="991108" y="595085"/>
                </a:lnTo>
                <a:lnTo>
                  <a:pt x="980151" y="640445"/>
                </a:lnTo>
                <a:lnTo>
                  <a:pt x="965175" y="684090"/>
                </a:lnTo>
                <a:lnTo>
                  <a:pt x="946388" y="725811"/>
                </a:lnTo>
                <a:lnTo>
                  <a:pt x="924002" y="765399"/>
                </a:lnTo>
                <a:lnTo>
                  <a:pt x="898225" y="802644"/>
                </a:lnTo>
                <a:lnTo>
                  <a:pt x="869266" y="837336"/>
                </a:lnTo>
                <a:lnTo>
                  <a:pt x="837336" y="869266"/>
                </a:lnTo>
                <a:lnTo>
                  <a:pt x="802644" y="898225"/>
                </a:lnTo>
                <a:lnTo>
                  <a:pt x="765399" y="924002"/>
                </a:lnTo>
                <a:lnTo>
                  <a:pt x="725811" y="946388"/>
                </a:lnTo>
                <a:lnTo>
                  <a:pt x="684090" y="965175"/>
                </a:lnTo>
                <a:lnTo>
                  <a:pt x="640445" y="980151"/>
                </a:lnTo>
                <a:lnTo>
                  <a:pt x="595085" y="991108"/>
                </a:lnTo>
                <a:lnTo>
                  <a:pt x="548221" y="997835"/>
                </a:lnTo>
                <a:lnTo>
                  <a:pt x="500062" y="1000124"/>
                </a:lnTo>
                <a:close/>
              </a:path>
            </a:pathLst>
          </a:custGeom>
          <a:solidFill>
            <a:srgbClr val="BCCC77"/>
          </a:solidFill>
        </p:spPr>
        <p:txBody>
          <a:bodyPr wrap="square" lIns="0" tIns="0" rIns="0" bIns="0" rtlCol="0"/>
          <a:lstStyle/>
          <a:p>
            <a:endParaRPr/>
          </a:p>
        </p:txBody>
      </p:sp>
      <p:pic>
        <p:nvPicPr>
          <p:cNvPr id="76" name="object 31">
            <a:extLst>
              <a:ext uri="{FF2B5EF4-FFF2-40B4-BE49-F238E27FC236}">
                <a16:creationId xmlns:a16="http://schemas.microsoft.com/office/drawing/2014/main" id="{8F429481-04F1-D655-776D-836D7BBDFDA3}"/>
              </a:ext>
            </a:extLst>
          </p:cNvPr>
          <p:cNvPicPr/>
          <p:nvPr/>
        </p:nvPicPr>
        <p:blipFill>
          <a:blip r:embed="rId6" cstate="print"/>
          <a:stretch>
            <a:fillRect/>
          </a:stretch>
        </p:blipFill>
        <p:spPr>
          <a:xfrm>
            <a:off x="617561" y="5792155"/>
            <a:ext cx="380999" cy="504809"/>
          </a:xfrm>
          <a:prstGeom prst="rect">
            <a:avLst/>
          </a:prstGeom>
        </p:spPr>
      </p:pic>
      <p:pic>
        <p:nvPicPr>
          <p:cNvPr id="77" name="object 32">
            <a:extLst>
              <a:ext uri="{FF2B5EF4-FFF2-40B4-BE49-F238E27FC236}">
                <a16:creationId xmlns:a16="http://schemas.microsoft.com/office/drawing/2014/main" id="{8D25EF8D-AE2C-87B8-8AF0-A00A1DB4FF88}"/>
              </a:ext>
            </a:extLst>
          </p:cNvPr>
          <p:cNvPicPr/>
          <p:nvPr/>
        </p:nvPicPr>
        <p:blipFill>
          <a:blip r:embed="rId7" cstate="print"/>
          <a:stretch>
            <a:fillRect/>
          </a:stretch>
        </p:blipFill>
        <p:spPr>
          <a:xfrm>
            <a:off x="6903979" y="4220248"/>
            <a:ext cx="531852" cy="482033"/>
          </a:xfrm>
          <a:prstGeom prst="rect">
            <a:avLst/>
          </a:prstGeom>
        </p:spPr>
      </p:pic>
      <p:pic>
        <p:nvPicPr>
          <p:cNvPr id="78" name="object 33">
            <a:extLst>
              <a:ext uri="{FF2B5EF4-FFF2-40B4-BE49-F238E27FC236}">
                <a16:creationId xmlns:a16="http://schemas.microsoft.com/office/drawing/2014/main" id="{6FA932DA-1079-8ED3-6137-341942351EB9}"/>
              </a:ext>
            </a:extLst>
          </p:cNvPr>
          <p:cNvPicPr/>
          <p:nvPr/>
        </p:nvPicPr>
        <p:blipFill>
          <a:blip r:embed="rId8" cstate="print"/>
          <a:stretch>
            <a:fillRect/>
          </a:stretch>
        </p:blipFill>
        <p:spPr>
          <a:xfrm>
            <a:off x="6780559" y="5830152"/>
            <a:ext cx="667233" cy="509253"/>
          </a:xfrm>
          <a:prstGeom prst="rect">
            <a:avLst/>
          </a:prstGeom>
        </p:spPr>
      </p:pic>
      <p:pic>
        <p:nvPicPr>
          <p:cNvPr id="79" name="object 34">
            <a:extLst>
              <a:ext uri="{FF2B5EF4-FFF2-40B4-BE49-F238E27FC236}">
                <a16:creationId xmlns:a16="http://schemas.microsoft.com/office/drawing/2014/main" id="{A391D152-CBB3-9F64-9BB8-D289F3B72DF3}"/>
              </a:ext>
            </a:extLst>
          </p:cNvPr>
          <p:cNvPicPr/>
          <p:nvPr/>
        </p:nvPicPr>
        <p:blipFill>
          <a:blip r:embed="rId9" cstate="print"/>
          <a:stretch>
            <a:fillRect/>
          </a:stretch>
        </p:blipFill>
        <p:spPr>
          <a:xfrm>
            <a:off x="6818349" y="3191599"/>
            <a:ext cx="686573" cy="545567"/>
          </a:xfrm>
          <a:prstGeom prst="rect">
            <a:avLst/>
          </a:prstGeom>
        </p:spPr>
      </p:pic>
      <p:pic>
        <p:nvPicPr>
          <p:cNvPr id="81" name="object 36">
            <a:extLst>
              <a:ext uri="{FF2B5EF4-FFF2-40B4-BE49-F238E27FC236}">
                <a16:creationId xmlns:a16="http://schemas.microsoft.com/office/drawing/2014/main" id="{D3EFEF19-968F-120F-33B9-795DBF2503F0}"/>
              </a:ext>
            </a:extLst>
          </p:cNvPr>
          <p:cNvPicPr/>
          <p:nvPr/>
        </p:nvPicPr>
        <p:blipFill>
          <a:blip r:embed="rId10" cstate="print"/>
          <a:stretch>
            <a:fillRect/>
          </a:stretch>
        </p:blipFill>
        <p:spPr>
          <a:xfrm>
            <a:off x="581028" y="3271504"/>
            <a:ext cx="457199" cy="409559"/>
          </a:xfrm>
          <a:prstGeom prst="rect">
            <a:avLst/>
          </a:prstGeom>
        </p:spPr>
      </p:pic>
      <p:sp>
        <p:nvSpPr>
          <p:cNvPr id="82" name="object 37">
            <a:extLst>
              <a:ext uri="{FF2B5EF4-FFF2-40B4-BE49-F238E27FC236}">
                <a16:creationId xmlns:a16="http://schemas.microsoft.com/office/drawing/2014/main" id="{FC8BE934-E914-2ADE-AE4D-1387DE1DD42A}"/>
              </a:ext>
            </a:extLst>
          </p:cNvPr>
          <p:cNvSpPr/>
          <p:nvPr/>
        </p:nvSpPr>
        <p:spPr>
          <a:xfrm>
            <a:off x="0" y="1"/>
            <a:ext cx="1445895" cy="1500850"/>
          </a:xfrm>
          <a:custGeom>
            <a:avLst/>
            <a:gdLst/>
            <a:ahLst/>
            <a:cxnLst/>
            <a:rect l="l" t="t" r="r" b="b"/>
            <a:pathLst>
              <a:path w="1445895" h="2375535">
                <a:moveTo>
                  <a:pt x="0" y="2375307"/>
                </a:moveTo>
                <a:lnTo>
                  <a:pt x="1445616" y="0"/>
                </a:lnTo>
                <a:lnTo>
                  <a:pt x="1443553" y="50357"/>
                </a:lnTo>
                <a:lnTo>
                  <a:pt x="1440766" y="97978"/>
                </a:lnTo>
                <a:lnTo>
                  <a:pt x="1437196" y="145385"/>
                </a:lnTo>
                <a:lnTo>
                  <a:pt x="1432851" y="192571"/>
                </a:lnTo>
                <a:lnTo>
                  <a:pt x="1427736" y="239531"/>
                </a:lnTo>
                <a:lnTo>
                  <a:pt x="1421858" y="286257"/>
                </a:lnTo>
                <a:lnTo>
                  <a:pt x="1415224" y="332744"/>
                </a:lnTo>
                <a:lnTo>
                  <a:pt x="1407839" y="378984"/>
                </a:lnTo>
                <a:lnTo>
                  <a:pt x="1399711" y="424972"/>
                </a:lnTo>
                <a:lnTo>
                  <a:pt x="1390845" y="470701"/>
                </a:lnTo>
                <a:lnTo>
                  <a:pt x="1381248" y="516165"/>
                </a:lnTo>
                <a:lnTo>
                  <a:pt x="1370926" y="561357"/>
                </a:lnTo>
                <a:lnTo>
                  <a:pt x="1359886" y="606272"/>
                </a:lnTo>
                <a:lnTo>
                  <a:pt x="1348134" y="650902"/>
                </a:lnTo>
                <a:lnTo>
                  <a:pt x="1335677" y="695241"/>
                </a:lnTo>
                <a:lnTo>
                  <a:pt x="1322520" y="739283"/>
                </a:lnTo>
                <a:lnTo>
                  <a:pt x="1308671" y="783022"/>
                </a:lnTo>
                <a:lnTo>
                  <a:pt x="1294135" y="826450"/>
                </a:lnTo>
                <a:lnTo>
                  <a:pt x="1278919" y="869563"/>
                </a:lnTo>
                <a:lnTo>
                  <a:pt x="1263029" y="912352"/>
                </a:lnTo>
                <a:lnTo>
                  <a:pt x="1246472" y="954813"/>
                </a:lnTo>
                <a:lnTo>
                  <a:pt x="1229255" y="996939"/>
                </a:lnTo>
                <a:lnTo>
                  <a:pt x="1211383" y="1038722"/>
                </a:lnTo>
                <a:lnTo>
                  <a:pt x="1192862" y="1080157"/>
                </a:lnTo>
                <a:lnTo>
                  <a:pt x="1173700" y="1121238"/>
                </a:lnTo>
                <a:lnTo>
                  <a:pt x="1153903" y="1161958"/>
                </a:lnTo>
                <a:lnTo>
                  <a:pt x="1133476" y="1202310"/>
                </a:lnTo>
                <a:lnTo>
                  <a:pt x="1112427" y="1242289"/>
                </a:lnTo>
                <a:lnTo>
                  <a:pt x="1090762" y="1281888"/>
                </a:lnTo>
                <a:lnTo>
                  <a:pt x="1068487" y="1321100"/>
                </a:lnTo>
                <a:lnTo>
                  <a:pt x="1045608" y="1359920"/>
                </a:lnTo>
                <a:lnTo>
                  <a:pt x="1022133" y="1398340"/>
                </a:lnTo>
                <a:lnTo>
                  <a:pt x="998066" y="1436354"/>
                </a:lnTo>
                <a:lnTo>
                  <a:pt x="973416" y="1473957"/>
                </a:lnTo>
                <a:lnTo>
                  <a:pt x="948187" y="1511141"/>
                </a:lnTo>
                <a:lnTo>
                  <a:pt x="922387" y="1547900"/>
                </a:lnTo>
                <a:lnTo>
                  <a:pt x="896022" y="1584229"/>
                </a:lnTo>
                <a:lnTo>
                  <a:pt x="869098" y="1620119"/>
                </a:lnTo>
                <a:lnTo>
                  <a:pt x="841622" y="1655566"/>
                </a:lnTo>
                <a:lnTo>
                  <a:pt x="813599" y="1690563"/>
                </a:lnTo>
                <a:lnTo>
                  <a:pt x="785037" y="1725103"/>
                </a:lnTo>
                <a:lnTo>
                  <a:pt x="755942" y="1759179"/>
                </a:lnTo>
                <a:lnTo>
                  <a:pt x="726320" y="1792787"/>
                </a:lnTo>
                <a:lnTo>
                  <a:pt x="696177" y="1825918"/>
                </a:lnTo>
                <a:lnTo>
                  <a:pt x="665520" y="1858568"/>
                </a:lnTo>
                <a:lnTo>
                  <a:pt x="634356" y="1890728"/>
                </a:lnTo>
                <a:lnTo>
                  <a:pt x="602690" y="1922394"/>
                </a:lnTo>
                <a:lnTo>
                  <a:pt x="570529" y="1953559"/>
                </a:lnTo>
                <a:lnTo>
                  <a:pt x="537880" y="1984215"/>
                </a:lnTo>
                <a:lnTo>
                  <a:pt x="504748" y="2014358"/>
                </a:lnTo>
                <a:lnTo>
                  <a:pt x="471141" y="2043980"/>
                </a:lnTo>
                <a:lnTo>
                  <a:pt x="437064" y="2073075"/>
                </a:lnTo>
                <a:lnTo>
                  <a:pt x="402524" y="2101638"/>
                </a:lnTo>
                <a:lnTo>
                  <a:pt x="367528" y="2129660"/>
                </a:lnTo>
                <a:lnTo>
                  <a:pt x="332081" y="2157136"/>
                </a:lnTo>
                <a:lnTo>
                  <a:pt x="296190" y="2184060"/>
                </a:lnTo>
                <a:lnTo>
                  <a:pt x="259862" y="2210425"/>
                </a:lnTo>
                <a:lnTo>
                  <a:pt x="223103" y="2236226"/>
                </a:lnTo>
                <a:lnTo>
                  <a:pt x="185919" y="2261454"/>
                </a:lnTo>
                <a:lnTo>
                  <a:pt x="148316" y="2286105"/>
                </a:lnTo>
                <a:lnTo>
                  <a:pt x="110302" y="2310171"/>
                </a:lnTo>
                <a:lnTo>
                  <a:pt x="71881" y="2333647"/>
                </a:lnTo>
                <a:lnTo>
                  <a:pt x="33062" y="2356525"/>
                </a:lnTo>
                <a:lnTo>
                  <a:pt x="0" y="2375307"/>
                </a:lnTo>
                <a:close/>
              </a:path>
            </a:pathLst>
          </a:custGeom>
          <a:solidFill>
            <a:srgbClr val="BCCC77"/>
          </a:solidFill>
        </p:spPr>
        <p:txBody>
          <a:bodyPr wrap="square" lIns="0" tIns="0" rIns="0" bIns="0" rtlCol="0"/>
          <a:lstStyle/>
          <a:p>
            <a:endParaRPr/>
          </a:p>
        </p:txBody>
      </p:sp>
      <p:sp>
        <p:nvSpPr>
          <p:cNvPr id="83" name="object 38">
            <a:extLst>
              <a:ext uri="{FF2B5EF4-FFF2-40B4-BE49-F238E27FC236}">
                <a16:creationId xmlns:a16="http://schemas.microsoft.com/office/drawing/2014/main" id="{525F73AE-133C-126E-0CAE-4A3B25ABF991}"/>
              </a:ext>
            </a:extLst>
          </p:cNvPr>
          <p:cNvSpPr/>
          <p:nvPr/>
        </p:nvSpPr>
        <p:spPr>
          <a:xfrm>
            <a:off x="11247856" y="-59808"/>
            <a:ext cx="973584" cy="1474297"/>
          </a:xfrm>
          <a:custGeom>
            <a:avLst/>
            <a:gdLst/>
            <a:ahLst/>
            <a:cxnLst/>
            <a:rect l="l" t="t" r="r" b="b"/>
            <a:pathLst>
              <a:path w="1529080" h="2513330">
                <a:moveTo>
                  <a:pt x="1529058" y="2513225"/>
                </a:moveTo>
                <a:lnTo>
                  <a:pt x="1492907" y="2494191"/>
                </a:lnTo>
                <a:lnTo>
                  <a:pt x="1453309" y="2472526"/>
                </a:lnTo>
                <a:lnTo>
                  <a:pt x="1414097" y="2450251"/>
                </a:lnTo>
                <a:lnTo>
                  <a:pt x="1375277" y="2427372"/>
                </a:lnTo>
                <a:lnTo>
                  <a:pt x="1336857" y="2403897"/>
                </a:lnTo>
                <a:lnTo>
                  <a:pt x="1298842" y="2379830"/>
                </a:lnTo>
                <a:lnTo>
                  <a:pt x="1261240" y="2355180"/>
                </a:lnTo>
                <a:lnTo>
                  <a:pt x="1224056" y="2329951"/>
                </a:lnTo>
                <a:lnTo>
                  <a:pt x="1187296" y="2304151"/>
                </a:lnTo>
                <a:lnTo>
                  <a:pt x="1150968" y="2277786"/>
                </a:lnTo>
                <a:lnTo>
                  <a:pt x="1115077" y="2250862"/>
                </a:lnTo>
                <a:lnTo>
                  <a:pt x="1079631" y="2223386"/>
                </a:lnTo>
                <a:lnTo>
                  <a:pt x="1044634" y="2195363"/>
                </a:lnTo>
                <a:lnTo>
                  <a:pt x="1010094" y="2166801"/>
                </a:lnTo>
                <a:lnTo>
                  <a:pt x="976017" y="2137706"/>
                </a:lnTo>
                <a:lnTo>
                  <a:pt x="942410" y="2108084"/>
                </a:lnTo>
                <a:lnTo>
                  <a:pt x="909279" y="2077941"/>
                </a:lnTo>
                <a:lnTo>
                  <a:pt x="876629" y="2047284"/>
                </a:lnTo>
                <a:lnTo>
                  <a:pt x="844468" y="2016120"/>
                </a:lnTo>
                <a:lnTo>
                  <a:pt x="812803" y="1984454"/>
                </a:lnTo>
                <a:lnTo>
                  <a:pt x="781638" y="1952293"/>
                </a:lnTo>
                <a:lnTo>
                  <a:pt x="750981" y="1919644"/>
                </a:lnTo>
                <a:lnTo>
                  <a:pt x="720839" y="1886512"/>
                </a:lnTo>
                <a:lnTo>
                  <a:pt x="691217" y="1852905"/>
                </a:lnTo>
                <a:lnTo>
                  <a:pt x="662121" y="1818828"/>
                </a:lnTo>
                <a:lnTo>
                  <a:pt x="633559" y="1784288"/>
                </a:lnTo>
                <a:lnTo>
                  <a:pt x="605537" y="1749292"/>
                </a:lnTo>
                <a:lnTo>
                  <a:pt x="578060" y="1713845"/>
                </a:lnTo>
                <a:lnTo>
                  <a:pt x="551136" y="1677954"/>
                </a:lnTo>
                <a:lnTo>
                  <a:pt x="524771" y="1641626"/>
                </a:lnTo>
                <a:lnTo>
                  <a:pt x="498971" y="1604867"/>
                </a:lnTo>
                <a:lnTo>
                  <a:pt x="473743" y="1567683"/>
                </a:lnTo>
                <a:lnTo>
                  <a:pt x="449092" y="1530080"/>
                </a:lnTo>
                <a:lnTo>
                  <a:pt x="425026" y="1492065"/>
                </a:lnTo>
                <a:lnTo>
                  <a:pt x="401550" y="1453645"/>
                </a:lnTo>
                <a:lnTo>
                  <a:pt x="378672" y="1414826"/>
                </a:lnTo>
                <a:lnTo>
                  <a:pt x="356397" y="1375614"/>
                </a:lnTo>
                <a:lnTo>
                  <a:pt x="334731" y="1336015"/>
                </a:lnTo>
                <a:lnTo>
                  <a:pt x="313682" y="1296036"/>
                </a:lnTo>
                <a:lnTo>
                  <a:pt x="293256" y="1255684"/>
                </a:lnTo>
                <a:lnTo>
                  <a:pt x="273458" y="1214964"/>
                </a:lnTo>
                <a:lnTo>
                  <a:pt x="254296" y="1173883"/>
                </a:lnTo>
                <a:lnTo>
                  <a:pt x="235776" y="1132448"/>
                </a:lnTo>
                <a:lnTo>
                  <a:pt x="217904" y="1090664"/>
                </a:lnTo>
                <a:lnTo>
                  <a:pt x="200686" y="1048539"/>
                </a:lnTo>
                <a:lnTo>
                  <a:pt x="184129" y="1006078"/>
                </a:lnTo>
                <a:lnTo>
                  <a:pt x="168240" y="963288"/>
                </a:lnTo>
                <a:lnTo>
                  <a:pt x="153024" y="920176"/>
                </a:lnTo>
                <a:lnTo>
                  <a:pt x="138488" y="876747"/>
                </a:lnTo>
                <a:lnTo>
                  <a:pt x="124638" y="833009"/>
                </a:lnTo>
                <a:lnTo>
                  <a:pt x="111482" y="788967"/>
                </a:lnTo>
                <a:lnTo>
                  <a:pt x="99024" y="744627"/>
                </a:lnTo>
                <a:lnTo>
                  <a:pt x="87272" y="699997"/>
                </a:lnTo>
                <a:lnTo>
                  <a:pt x="76232" y="655083"/>
                </a:lnTo>
                <a:lnTo>
                  <a:pt x="65910" y="609891"/>
                </a:lnTo>
                <a:lnTo>
                  <a:pt x="56314" y="564427"/>
                </a:lnTo>
                <a:lnTo>
                  <a:pt x="47448" y="518698"/>
                </a:lnTo>
                <a:lnTo>
                  <a:pt x="39319" y="472710"/>
                </a:lnTo>
                <a:lnTo>
                  <a:pt x="31935" y="426469"/>
                </a:lnTo>
                <a:lnTo>
                  <a:pt x="25300" y="379983"/>
                </a:lnTo>
                <a:lnTo>
                  <a:pt x="19422" y="333257"/>
                </a:lnTo>
                <a:lnTo>
                  <a:pt x="14308" y="286297"/>
                </a:lnTo>
                <a:lnTo>
                  <a:pt x="9962" y="239111"/>
                </a:lnTo>
                <a:lnTo>
                  <a:pt x="6393" y="191704"/>
                </a:lnTo>
                <a:lnTo>
                  <a:pt x="3605" y="144083"/>
                </a:lnTo>
                <a:lnTo>
                  <a:pt x="1606" y="96254"/>
                </a:lnTo>
                <a:lnTo>
                  <a:pt x="402" y="48223"/>
                </a:lnTo>
                <a:lnTo>
                  <a:pt x="0" y="0"/>
                </a:lnTo>
                <a:lnTo>
                  <a:pt x="1529058" y="0"/>
                </a:lnTo>
                <a:lnTo>
                  <a:pt x="1529058" y="2513225"/>
                </a:lnTo>
                <a:close/>
              </a:path>
            </a:pathLst>
          </a:custGeom>
          <a:solidFill>
            <a:srgbClr val="F59E20"/>
          </a:solidFill>
        </p:spPr>
        <p:txBody>
          <a:bodyPr wrap="square" lIns="0" tIns="0" rIns="0" bIns="0" rtlCol="0"/>
          <a:lstStyle/>
          <a:p>
            <a:endParaRPr/>
          </a:p>
        </p:txBody>
      </p:sp>
      <p:sp>
        <p:nvSpPr>
          <p:cNvPr id="84" name="object 39">
            <a:extLst>
              <a:ext uri="{FF2B5EF4-FFF2-40B4-BE49-F238E27FC236}">
                <a16:creationId xmlns:a16="http://schemas.microsoft.com/office/drawing/2014/main" id="{42E47655-ED6A-A43F-F38F-F30FBEEFBDDB}"/>
              </a:ext>
            </a:extLst>
          </p:cNvPr>
          <p:cNvSpPr txBox="1"/>
          <p:nvPr/>
        </p:nvSpPr>
        <p:spPr>
          <a:xfrm>
            <a:off x="1319993" y="1484044"/>
            <a:ext cx="3202940" cy="690880"/>
          </a:xfrm>
          <a:prstGeom prst="rect">
            <a:avLst/>
          </a:prstGeom>
        </p:spPr>
        <p:txBody>
          <a:bodyPr vert="horz" wrap="square" lIns="0" tIns="14605" rIns="0" bIns="0" rtlCol="0">
            <a:spAutoFit/>
          </a:bodyPr>
          <a:lstStyle/>
          <a:p>
            <a:pPr marL="12700">
              <a:lnSpc>
                <a:spcPct val="100000"/>
              </a:lnSpc>
              <a:spcBef>
                <a:spcPts val="115"/>
              </a:spcBef>
            </a:pPr>
            <a:r>
              <a:rPr sz="4350" b="1" spc="-135" dirty="0">
                <a:latin typeface="Tahoma"/>
                <a:cs typeface="Tahoma"/>
              </a:rPr>
              <a:t>HARDWARE</a:t>
            </a:r>
            <a:endParaRPr sz="4350" dirty="0">
              <a:latin typeface="Tahoma"/>
              <a:cs typeface="Tahoma"/>
            </a:endParaRPr>
          </a:p>
        </p:txBody>
      </p:sp>
      <p:sp>
        <p:nvSpPr>
          <p:cNvPr id="86" name="object 41">
            <a:extLst>
              <a:ext uri="{FF2B5EF4-FFF2-40B4-BE49-F238E27FC236}">
                <a16:creationId xmlns:a16="http://schemas.microsoft.com/office/drawing/2014/main" id="{F46C00E0-1B21-C7DE-7536-7A31EA468E2A}"/>
              </a:ext>
            </a:extLst>
          </p:cNvPr>
          <p:cNvSpPr txBox="1"/>
          <p:nvPr/>
        </p:nvSpPr>
        <p:spPr>
          <a:xfrm>
            <a:off x="8685486" y="4912830"/>
            <a:ext cx="1610360" cy="507831"/>
          </a:xfrm>
          <a:prstGeom prst="rect">
            <a:avLst/>
          </a:prstGeom>
        </p:spPr>
        <p:txBody>
          <a:bodyPr vert="horz" wrap="square" lIns="0" tIns="15240" rIns="0" bIns="0" rtlCol="0">
            <a:spAutoFit/>
          </a:bodyPr>
          <a:lstStyle/>
          <a:p>
            <a:pPr marL="12700">
              <a:lnSpc>
                <a:spcPct val="100000"/>
              </a:lnSpc>
              <a:spcBef>
                <a:spcPts val="120"/>
              </a:spcBef>
            </a:pPr>
            <a:r>
              <a:rPr lang="en-US" sz="3200" b="1" spc="185" dirty="0" err="1">
                <a:latin typeface="Trebuchet MS"/>
                <a:cs typeface="Trebuchet MS"/>
              </a:rPr>
              <a:t>Xampp</a:t>
            </a:r>
            <a:endParaRPr sz="3200" b="1" dirty="0">
              <a:latin typeface="Trebuchet MS"/>
              <a:cs typeface="Trebuchet MS"/>
            </a:endParaRPr>
          </a:p>
        </p:txBody>
      </p:sp>
      <p:sp>
        <p:nvSpPr>
          <p:cNvPr id="87" name="object 42">
            <a:extLst>
              <a:ext uri="{FF2B5EF4-FFF2-40B4-BE49-F238E27FC236}">
                <a16:creationId xmlns:a16="http://schemas.microsoft.com/office/drawing/2014/main" id="{E7BF1261-FCA9-DC3A-2854-127D21197651}"/>
              </a:ext>
            </a:extLst>
          </p:cNvPr>
          <p:cNvSpPr txBox="1"/>
          <p:nvPr/>
        </p:nvSpPr>
        <p:spPr>
          <a:xfrm>
            <a:off x="1496350" y="3277835"/>
            <a:ext cx="3762375" cy="516255"/>
          </a:xfrm>
          <a:prstGeom prst="rect">
            <a:avLst/>
          </a:prstGeom>
        </p:spPr>
        <p:txBody>
          <a:bodyPr vert="horz" wrap="square" lIns="0" tIns="15240" rIns="0" bIns="0" rtlCol="0">
            <a:spAutoFit/>
          </a:bodyPr>
          <a:lstStyle/>
          <a:p>
            <a:pPr marL="12700">
              <a:lnSpc>
                <a:spcPct val="100000"/>
              </a:lnSpc>
              <a:spcBef>
                <a:spcPts val="120"/>
              </a:spcBef>
            </a:pPr>
            <a:r>
              <a:rPr sz="3200" b="1" spc="85" dirty="0">
                <a:latin typeface="Trebuchet MS"/>
                <a:cs typeface="Trebuchet MS"/>
              </a:rPr>
              <a:t>C</a:t>
            </a:r>
            <a:r>
              <a:rPr sz="3200" b="1" spc="175" dirty="0">
                <a:latin typeface="Trebuchet MS"/>
                <a:cs typeface="Trebuchet MS"/>
              </a:rPr>
              <a:t>o</a:t>
            </a:r>
            <a:r>
              <a:rPr sz="3200" b="1" spc="405" dirty="0">
                <a:latin typeface="Trebuchet MS"/>
                <a:cs typeface="Trebuchet MS"/>
              </a:rPr>
              <a:t>m</a:t>
            </a:r>
            <a:r>
              <a:rPr sz="3200" b="1" spc="165" dirty="0">
                <a:latin typeface="Trebuchet MS"/>
                <a:cs typeface="Trebuchet MS"/>
              </a:rPr>
              <a:t>p</a:t>
            </a:r>
            <a:r>
              <a:rPr sz="3200" b="1" spc="220" dirty="0">
                <a:latin typeface="Trebuchet MS"/>
                <a:cs typeface="Trebuchet MS"/>
              </a:rPr>
              <a:t>u</a:t>
            </a:r>
            <a:r>
              <a:rPr sz="3200" b="1" spc="120" dirty="0">
                <a:latin typeface="Trebuchet MS"/>
                <a:cs typeface="Trebuchet MS"/>
              </a:rPr>
              <a:t>t</a:t>
            </a:r>
            <a:r>
              <a:rPr sz="3200" b="1" spc="55" dirty="0">
                <a:latin typeface="Trebuchet MS"/>
                <a:cs typeface="Trebuchet MS"/>
              </a:rPr>
              <a:t>e</a:t>
            </a:r>
            <a:r>
              <a:rPr sz="3200" b="1" spc="90" dirty="0">
                <a:latin typeface="Trebuchet MS"/>
                <a:cs typeface="Trebuchet MS"/>
              </a:rPr>
              <a:t>r</a:t>
            </a:r>
            <a:r>
              <a:rPr sz="3200" b="1" spc="-130" dirty="0">
                <a:latin typeface="Trebuchet MS"/>
                <a:cs typeface="Trebuchet MS"/>
              </a:rPr>
              <a:t> </a:t>
            </a:r>
            <a:r>
              <a:rPr sz="3200" b="1" spc="-90" dirty="0">
                <a:latin typeface="Trebuchet MS"/>
                <a:cs typeface="Trebuchet MS"/>
              </a:rPr>
              <a:t>(</a:t>
            </a:r>
            <a:r>
              <a:rPr sz="3200" b="1" spc="20" dirty="0">
                <a:latin typeface="Trebuchet MS"/>
                <a:cs typeface="Trebuchet MS"/>
              </a:rPr>
              <a:t>i</a:t>
            </a:r>
            <a:r>
              <a:rPr lang="en-US" sz="3200" b="1" spc="-45" dirty="0">
                <a:latin typeface="Trebuchet MS"/>
                <a:cs typeface="Trebuchet MS"/>
              </a:rPr>
              <a:t>3</a:t>
            </a:r>
            <a:r>
              <a:rPr sz="3200" b="1" spc="-245" dirty="0">
                <a:latin typeface="Trebuchet MS"/>
                <a:cs typeface="Trebuchet MS"/>
              </a:rPr>
              <a:t>,</a:t>
            </a:r>
            <a:r>
              <a:rPr sz="3200" b="1" spc="-130" dirty="0">
                <a:latin typeface="Trebuchet MS"/>
                <a:cs typeface="Trebuchet MS"/>
              </a:rPr>
              <a:t> </a:t>
            </a:r>
            <a:r>
              <a:rPr lang="en-US" sz="3200" b="1" spc="-45" dirty="0">
                <a:latin typeface="Trebuchet MS"/>
                <a:cs typeface="Trebuchet MS"/>
              </a:rPr>
              <a:t>2</a:t>
            </a:r>
            <a:r>
              <a:rPr sz="3200" b="1" spc="204" dirty="0">
                <a:latin typeface="Trebuchet MS"/>
                <a:cs typeface="Trebuchet MS"/>
              </a:rPr>
              <a:t>g</a:t>
            </a:r>
            <a:r>
              <a:rPr sz="3200" b="1" spc="170" dirty="0">
                <a:latin typeface="Trebuchet MS"/>
                <a:cs typeface="Trebuchet MS"/>
              </a:rPr>
              <a:t>b</a:t>
            </a:r>
            <a:r>
              <a:rPr sz="3200" b="1" spc="-85" dirty="0">
                <a:latin typeface="Trebuchet MS"/>
                <a:cs typeface="Trebuchet MS"/>
              </a:rPr>
              <a:t>)</a:t>
            </a:r>
            <a:endParaRPr sz="3200" dirty="0">
              <a:latin typeface="Trebuchet MS"/>
              <a:cs typeface="Trebuchet MS"/>
            </a:endParaRPr>
          </a:p>
        </p:txBody>
      </p:sp>
      <p:sp>
        <p:nvSpPr>
          <p:cNvPr id="88" name="object 43">
            <a:extLst>
              <a:ext uri="{FF2B5EF4-FFF2-40B4-BE49-F238E27FC236}">
                <a16:creationId xmlns:a16="http://schemas.microsoft.com/office/drawing/2014/main" id="{C2FE68A2-DDE0-763B-FC94-FB1EF99BFECD}"/>
              </a:ext>
            </a:extLst>
          </p:cNvPr>
          <p:cNvSpPr txBox="1"/>
          <p:nvPr/>
        </p:nvSpPr>
        <p:spPr>
          <a:xfrm>
            <a:off x="1846419" y="5760323"/>
            <a:ext cx="3122930" cy="516890"/>
          </a:xfrm>
          <a:prstGeom prst="rect">
            <a:avLst/>
          </a:prstGeom>
        </p:spPr>
        <p:txBody>
          <a:bodyPr vert="horz" wrap="square" lIns="0" tIns="15240" rIns="0" bIns="0" rtlCol="0">
            <a:spAutoFit/>
          </a:bodyPr>
          <a:lstStyle/>
          <a:p>
            <a:pPr marL="12700">
              <a:lnSpc>
                <a:spcPct val="100000"/>
              </a:lnSpc>
              <a:spcBef>
                <a:spcPts val="120"/>
              </a:spcBef>
            </a:pPr>
            <a:r>
              <a:rPr sz="3200" b="1" spc="195" dirty="0">
                <a:latin typeface="Trebuchet MS"/>
                <a:cs typeface="Trebuchet MS"/>
              </a:rPr>
              <a:t>Hard</a:t>
            </a:r>
            <a:r>
              <a:rPr sz="3200" b="1" spc="-165" dirty="0">
                <a:latin typeface="Trebuchet MS"/>
                <a:cs typeface="Trebuchet MS"/>
              </a:rPr>
              <a:t> </a:t>
            </a:r>
            <a:r>
              <a:rPr sz="3200" b="1" spc="65" dirty="0">
                <a:latin typeface="Trebuchet MS"/>
                <a:cs typeface="Trebuchet MS"/>
              </a:rPr>
              <a:t>Disk:-</a:t>
            </a:r>
            <a:r>
              <a:rPr sz="3200" b="1" spc="-165" dirty="0">
                <a:latin typeface="Trebuchet MS"/>
                <a:cs typeface="Trebuchet MS"/>
              </a:rPr>
              <a:t> </a:t>
            </a:r>
            <a:r>
              <a:rPr sz="3200" b="1" spc="40" dirty="0">
                <a:latin typeface="Trebuchet MS"/>
                <a:cs typeface="Trebuchet MS"/>
              </a:rPr>
              <a:t>1TB</a:t>
            </a:r>
            <a:endParaRPr sz="3200" dirty="0">
              <a:latin typeface="Trebuchet MS"/>
              <a:cs typeface="Trebuchet MS"/>
            </a:endParaRPr>
          </a:p>
        </p:txBody>
      </p:sp>
      <p:sp>
        <p:nvSpPr>
          <p:cNvPr id="89" name="object 44">
            <a:extLst>
              <a:ext uri="{FF2B5EF4-FFF2-40B4-BE49-F238E27FC236}">
                <a16:creationId xmlns:a16="http://schemas.microsoft.com/office/drawing/2014/main" id="{8237F7F7-585D-F22A-A17B-D72CF823E22F}"/>
              </a:ext>
            </a:extLst>
          </p:cNvPr>
          <p:cNvSpPr txBox="1"/>
          <p:nvPr/>
        </p:nvSpPr>
        <p:spPr>
          <a:xfrm>
            <a:off x="8285173" y="3176434"/>
            <a:ext cx="2489718" cy="516255"/>
          </a:xfrm>
          <a:prstGeom prst="rect">
            <a:avLst/>
          </a:prstGeom>
        </p:spPr>
        <p:txBody>
          <a:bodyPr vert="horz" wrap="square" lIns="0" tIns="15240" rIns="0" bIns="0" rtlCol="0">
            <a:spAutoFit/>
          </a:bodyPr>
          <a:lstStyle/>
          <a:p>
            <a:pPr marL="12700">
              <a:lnSpc>
                <a:spcPct val="100000"/>
              </a:lnSpc>
              <a:spcBef>
                <a:spcPts val="120"/>
              </a:spcBef>
            </a:pPr>
            <a:r>
              <a:rPr sz="3200" b="1" spc="-35" dirty="0">
                <a:latin typeface="Tahoma"/>
                <a:cs typeface="Tahoma"/>
              </a:rPr>
              <a:t>Windows</a:t>
            </a:r>
            <a:r>
              <a:rPr sz="3200" b="1" spc="-165" dirty="0">
                <a:latin typeface="Tahoma"/>
                <a:cs typeface="Tahoma"/>
              </a:rPr>
              <a:t> </a:t>
            </a:r>
            <a:r>
              <a:rPr lang="en-US" sz="3200" b="1" spc="-204" dirty="0">
                <a:latin typeface="Tahoma"/>
                <a:cs typeface="Tahoma"/>
              </a:rPr>
              <a:t>7</a:t>
            </a:r>
            <a:endParaRPr sz="3200" dirty="0">
              <a:latin typeface="Tahoma"/>
              <a:cs typeface="Tahoma"/>
            </a:endParaRPr>
          </a:p>
        </p:txBody>
      </p:sp>
      <p:sp>
        <p:nvSpPr>
          <p:cNvPr id="90" name="object 45">
            <a:extLst>
              <a:ext uri="{FF2B5EF4-FFF2-40B4-BE49-F238E27FC236}">
                <a16:creationId xmlns:a16="http://schemas.microsoft.com/office/drawing/2014/main" id="{EBD37AD7-806E-BA7C-821A-A2818E70963C}"/>
              </a:ext>
            </a:extLst>
          </p:cNvPr>
          <p:cNvSpPr txBox="1"/>
          <p:nvPr/>
        </p:nvSpPr>
        <p:spPr>
          <a:xfrm>
            <a:off x="7870101" y="5840469"/>
            <a:ext cx="3851907" cy="516255"/>
          </a:xfrm>
          <a:prstGeom prst="rect">
            <a:avLst/>
          </a:prstGeom>
        </p:spPr>
        <p:txBody>
          <a:bodyPr vert="horz" wrap="square" lIns="0" tIns="15240" rIns="0" bIns="0" rtlCol="0">
            <a:spAutoFit/>
          </a:bodyPr>
          <a:lstStyle/>
          <a:p>
            <a:pPr marL="12700">
              <a:lnSpc>
                <a:spcPct val="100000"/>
              </a:lnSpc>
              <a:spcBef>
                <a:spcPts val="120"/>
              </a:spcBef>
            </a:pPr>
            <a:r>
              <a:rPr sz="3200" b="1" spc="-5" dirty="0">
                <a:latin typeface="Tahoma"/>
                <a:cs typeface="Tahoma"/>
              </a:rPr>
              <a:t>Visual</a:t>
            </a:r>
            <a:r>
              <a:rPr sz="3200" b="1" spc="-140" dirty="0">
                <a:latin typeface="Tahoma"/>
                <a:cs typeface="Tahoma"/>
              </a:rPr>
              <a:t> </a:t>
            </a:r>
            <a:r>
              <a:rPr sz="3200" b="1" spc="-15" dirty="0">
                <a:latin typeface="Tahoma"/>
                <a:cs typeface="Tahoma"/>
              </a:rPr>
              <a:t>Studio</a:t>
            </a:r>
            <a:r>
              <a:rPr sz="3200" b="1" spc="-135" dirty="0">
                <a:latin typeface="Tahoma"/>
                <a:cs typeface="Tahoma"/>
              </a:rPr>
              <a:t> </a:t>
            </a:r>
            <a:r>
              <a:rPr sz="3200" b="1" spc="-15" dirty="0">
                <a:latin typeface="Tahoma"/>
                <a:cs typeface="Tahoma"/>
              </a:rPr>
              <a:t>Code</a:t>
            </a:r>
            <a:endParaRPr sz="3200" dirty="0">
              <a:latin typeface="Tahoma"/>
              <a:cs typeface="Tahoma"/>
            </a:endParaRPr>
          </a:p>
        </p:txBody>
      </p:sp>
      <p:sp>
        <p:nvSpPr>
          <p:cNvPr id="91" name="object 46">
            <a:extLst>
              <a:ext uri="{FF2B5EF4-FFF2-40B4-BE49-F238E27FC236}">
                <a16:creationId xmlns:a16="http://schemas.microsoft.com/office/drawing/2014/main" id="{8B857CF7-7A09-0D69-4563-0F2CF892F4B6}"/>
              </a:ext>
            </a:extLst>
          </p:cNvPr>
          <p:cNvSpPr txBox="1"/>
          <p:nvPr/>
        </p:nvSpPr>
        <p:spPr>
          <a:xfrm>
            <a:off x="8020651" y="4090337"/>
            <a:ext cx="3046713" cy="516255"/>
          </a:xfrm>
          <a:prstGeom prst="rect">
            <a:avLst/>
          </a:prstGeom>
        </p:spPr>
        <p:txBody>
          <a:bodyPr vert="horz" wrap="square" lIns="0" tIns="15240" rIns="0" bIns="0" rtlCol="0">
            <a:spAutoFit/>
          </a:bodyPr>
          <a:lstStyle/>
          <a:p>
            <a:pPr marL="12700">
              <a:lnSpc>
                <a:spcPct val="100000"/>
              </a:lnSpc>
              <a:spcBef>
                <a:spcPts val="120"/>
              </a:spcBef>
            </a:pPr>
            <a:r>
              <a:rPr sz="3200" b="1" dirty="0">
                <a:latin typeface="Tahoma"/>
                <a:cs typeface="Tahoma"/>
              </a:rPr>
              <a:t>Python,MySQL</a:t>
            </a:r>
            <a:endParaRPr sz="3200" dirty="0">
              <a:latin typeface="Tahoma"/>
              <a:cs typeface="Tahoma"/>
            </a:endParaRPr>
          </a:p>
        </p:txBody>
      </p:sp>
      <p:sp>
        <p:nvSpPr>
          <p:cNvPr id="92" name="TextBox 91">
            <a:extLst>
              <a:ext uri="{FF2B5EF4-FFF2-40B4-BE49-F238E27FC236}">
                <a16:creationId xmlns:a16="http://schemas.microsoft.com/office/drawing/2014/main" id="{4DB9E26D-1898-8CA9-373F-5AA10CF2AE26}"/>
              </a:ext>
            </a:extLst>
          </p:cNvPr>
          <p:cNvSpPr txBox="1"/>
          <p:nvPr/>
        </p:nvSpPr>
        <p:spPr>
          <a:xfrm>
            <a:off x="2469464" y="-206162"/>
            <a:ext cx="7113923" cy="1323439"/>
          </a:xfrm>
          <a:prstGeom prst="rect">
            <a:avLst/>
          </a:prstGeom>
          <a:noFill/>
        </p:spPr>
        <p:txBody>
          <a:bodyPr wrap="square">
            <a:spAutoFit/>
          </a:bodyPr>
          <a:lstStyle/>
          <a:p>
            <a:r>
              <a:rPr lang="en-US" sz="8000" b="1" dirty="0"/>
              <a:t>Requirements</a:t>
            </a:r>
            <a:endParaRPr lang="en-US" sz="8000" dirty="0"/>
          </a:p>
        </p:txBody>
      </p:sp>
      <p:sp>
        <p:nvSpPr>
          <p:cNvPr id="96" name="TextBox 95">
            <a:extLst>
              <a:ext uri="{FF2B5EF4-FFF2-40B4-BE49-F238E27FC236}">
                <a16:creationId xmlns:a16="http://schemas.microsoft.com/office/drawing/2014/main" id="{53021E34-0455-913D-A443-CA99E41D0188}"/>
              </a:ext>
            </a:extLst>
          </p:cNvPr>
          <p:cNvSpPr txBox="1"/>
          <p:nvPr/>
        </p:nvSpPr>
        <p:spPr>
          <a:xfrm>
            <a:off x="7820503" y="1446941"/>
            <a:ext cx="3173977" cy="769441"/>
          </a:xfrm>
          <a:prstGeom prst="rect">
            <a:avLst/>
          </a:prstGeom>
          <a:noFill/>
        </p:spPr>
        <p:txBody>
          <a:bodyPr wrap="square">
            <a:spAutoFit/>
          </a:bodyPr>
          <a:lstStyle/>
          <a:p>
            <a:r>
              <a:rPr lang="en-US" sz="4350" b="1" spc="-160" dirty="0">
                <a:latin typeface="Tahoma"/>
                <a:cs typeface="Tahoma"/>
              </a:rPr>
              <a:t>SOFTWARE</a:t>
            </a:r>
            <a:endParaRPr lang="en-US" sz="4350" dirty="0"/>
          </a:p>
        </p:txBody>
      </p:sp>
      <p:pic>
        <p:nvPicPr>
          <p:cNvPr id="1026" name="Picture 2" descr="Xampp icon - Free download on Iconfinder">
            <a:extLst>
              <a:ext uri="{FF2B5EF4-FFF2-40B4-BE49-F238E27FC236}">
                <a16:creationId xmlns:a16="http://schemas.microsoft.com/office/drawing/2014/main" id="{F3E050C2-816C-3DE2-50AB-472C321CF3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1496" y="4995955"/>
            <a:ext cx="812108" cy="388958"/>
          </a:xfrm>
          <a:prstGeom prst="rect">
            <a:avLst/>
          </a:prstGeom>
          <a:noFill/>
          <a:extLst>
            <a:ext uri="{909E8E84-426E-40DD-AFC4-6F175D3DCCD1}">
              <a14:hiddenFill xmlns:a14="http://schemas.microsoft.com/office/drawing/2010/main">
                <a:solidFill>
                  <a:srgbClr val="FFFFFF"/>
                </a:solidFill>
              </a14:hiddenFill>
            </a:ext>
          </a:extLst>
        </p:spPr>
      </p:pic>
      <p:sp>
        <p:nvSpPr>
          <p:cNvPr id="97" name="object 14">
            <a:extLst>
              <a:ext uri="{FF2B5EF4-FFF2-40B4-BE49-F238E27FC236}">
                <a16:creationId xmlns:a16="http://schemas.microsoft.com/office/drawing/2014/main" id="{5298CFE9-75DB-6B6E-B494-C0CA3EE5F06F}"/>
              </a:ext>
            </a:extLst>
          </p:cNvPr>
          <p:cNvSpPr/>
          <p:nvPr/>
        </p:nvSpPr>
        <p:spPr>
          <a:xfrm>
            <a:off x="-5237" y="6680970"/>
            <a:ext cx="12197237" cy="177802"/>
          </a:xfrm>
          <a:custGeom>
            <a:avLst/>
            <a:gdLst/>
            <a:ahLst/>
            <a:cxnLst/>
            <a:rect l="l" t="t" r="r" b="b"/>
            <a:pathLst>
              <a:path w="18288000" h="1028700">
                <a:moveTo>
                  <a:pt x="18287943" y="1028692"/>
                </a:moveTo>
                <a:lnTo>
                  <a:pt x="0" y="1028692"/>
                </a:lnTo>
                <a:lnTo>
                  <a:pt x="0" y="0"/>
                </a:lnTo>
                <a:lnTo>
                  <a:pt x="18287943" y="0"/>
                </a:lnTo>
                <a:lnTo>
                  <a:pt x="18287943" y="1028692"/>
                </a:lnTo>
                <a:close/>
              </a:path>
            </a:pathLst>
          </a:custGeom>
          <a:solidFill>
            <a:srgbClr val="62616A"/>
          </a:solidFill>
        </p:spPr>
        <p:txBody>
          <a:bodyPr wrap="square" lIns="0" tIns="0" rIns="0" bIns="0" rtlCol="0"/>
          <a:lstStyle/>
          <a:p>
            <a:endParaRPr/>
          </a:p>
        </p:txBody>
      </p:sp>
    </p:spTree>
    <p:extLst>
      <p:ext uri="{BB962C8B-B14F-4D97-AF65-F5344CB8AC3E}">
        <p14:creationId xmlns:p14="http://schemas.microsoft.com/office/powerpoint/2010/main" val="406402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EF74-4A82-2701-BE25-649A37E92426}"/>
              </a:ext>
            </a:extLst>
          </p:cNvPr>
          <p:cNvSpPr>
            <a:spLocks noGrp="1"/>
          </p:cNvSpPr>
          <p:nvPr>
            <p:ph type="title"/>
          </p:nvPr>
        </p:nvSpPr>
        <p:spPr/>
        <p:txBody>
          <a:bodyPr/>
          <a:lstStyle/>
          <a:p>
            <a:r>
              <a:rPr lang="bn-BD" b="1" dirty="0">
                <a:highlight>
                  <a:srgbClr val="000000"/>
                </a:highlight>
              </a:rPr>
              <a:t>Output : </a:t>
            </a:r>
            <a:endParaRPr lang="en-US" b="1" dirty="0">
              <a:highlight>
                <a:srgbClr val="000000"/>
              </a:highlight>
            </a:endParaRPr>
          </a:p>
        </p:txBody>
      </p:sp>
      <p:pic>
        <p:nvPicPr>
          <p:cNvPr id="4" name="Picture 4">
            <a:extLst>
              <a:ext uri="{FF2B5EF4-FFF2-40B4-BE49-F238E27FC236}">
                <a16:creationId xmlns:a16="http://schemas.microsoft.com/office/drawing/2014/main" id="{E30A0599-C459-1CF2-8E08-0FB0AD42A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232" y="1825624"/>
            <a:ext cx="10911568" cy="5032375"/>
          </a:xfrm>
        </p:spPr>
      </p:pic>
    </p:spTree>
    <p:extLst>
      <p:ext uri="{BB962C8B-B14F-4D97-AF65-F5344CB8AC3E}">
        <p14:creationId xmlns:p14="http://schemas.microsoft.com/office/powerpoint/2010/main" val="325435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AD71528-1178-23B8-959C-DB6CFB3DC8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9403"/>
            <a:ext cx="12192000" cy="5392191"/>
          </a:xfrm>
        </p:spPr>
      </p:pic>
    </p:spTree>
    <p:extLst>
      <p:ext uri="{BB962C8B-B14F-4D97-AF65-F5344CB8AC3E}">
        <p14:creationId xmlns:p14="http://schemas.microsoft.com/office/powerpoint/2010/main" val="121403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CC4CCB1-0510-B9F8-FABF-D0AF92C47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938" y="635726"/>
            <a:ext cx="11020425" cy="5334636"/>
          </a:xfrm>
        </p:spPr>
      </p:pic>
    </p:spTree>
    <p:extLst>
      <p:ext uri="{BB962C8B-B14F-4D97-AF65-F5344CB8AC3E}">
        <p14:creationId xmlns:p14="http://schemas.microsoft.com/office/powerpoint/2010/main" val="3786790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330</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Tahoma</vt:lpstr>
      <vt:lpstr>Trebuchet MS</vt:lpstr>
      <vt:lpstr>Wingdings</vt:lpstr>
      <vt:lpstr>Wingdings 3</vt:lpstr>
      <vt:lpstr>Facet</vt:lpstr>
      <vt:lpstr>PowerPoint Presentation</vt:lpstr>
      <vt:lpstr>Introduction</vt:lpstr>
      <vt:lpstr>ER DIAGRAM</vt:lpstr>
      <vt:lpstr>PowerPoint Presentation</vt:lpstr>
      <vt:lpstr>PowerPoint Presentation</vt:lpstr>
      <vt:lpstr>PowerPoint Presentation</vt:lpstr>
      <vt:lpstr>Output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tasfiqahmed9@gmail.com</dc:creator>
  <cp:lastModifiedBy>TASFIQ AHMED</cp:lastModifiedBy>
  <cp:revision>17</cp:revision>
  <dcterms:created xsi:type="dcterms:W3CDTF">2022-07-04T03:58:04Z</dcterms:created>
  <dcterms:modified xsi:type="dcterms:W3CDTF">2023-07-03T16:22:01Z</dcterms:modified>
</cp:coreProperties>
</file>