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 id="2147483686" r:id="rId2"/>
  </p:sldMasterIdLst>
  <p:sldIdLst>
    <p:sldId id="264" r:id="rId3"/>
    <p:sldId id="257" r:id="rId4"/>
    <p:sldId id="256" r:id="rId5"/>
    <p:sldId id="261" r:id="rId6"/>
    <p:sldId id="263" r:id="rId7"/>
    <p:sldId id="260"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DAF54-7EBC-4523-9253-42339B8F5C33}" v="97" dt="2022-10-14T19:07:04.665"/>
    <p1510:client id="{F8B7E4A9-B7AA-43E0-8948-823F3C0D008D}" v="385" dt="2022-10-14T20:33:55.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10/15/2022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38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10/15/2022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97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10/15/2022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950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082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621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005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258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489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4811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7435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626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5038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4640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6587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3528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26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10/15/2022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655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025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10/15/2022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832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10/15/2022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39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10/15/2022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50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10/15/2022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843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10/15/2022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366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10/15/2022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1566963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5" r:id="rId6"/>
    <p:sldLayoutId id="2147483770"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10/15/2022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982030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9" name="Rectangle 168">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3" name="Rectangle 172">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8" y="426720"/>
            <a:ext cx="10506456" cy="1919141"/>
          </a:xfrm>
        </p:spPr>
        <p:txBody>
          <a:bodyPr vert="horz" lIns="91440" tIns="45720" rIns="91440" bIns="45720" rtlCol="0" anchor="b">
            <a:normAutofit/>
          </a:bodyPr>
          <a:lstStyle/>
          <a:p>
            <a:r>
              <a:rPr lang="en-US" sz="6000">
                <a:solidFill>
                  <a:srgbClr val="FFFFFF"/>
                </a:solidFill>
              </a:rPr>
              <a:t>NSU Cafeteria Digitalization </a:t>
            </a:r>
          </a:p>
        </p:txBody>
      </p:sp>
      <p:sp>
        <p:nvSpPr>
          <p:cNvPr id="177" name="Rectangle 176">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41248" y="3337269"/>
            <a:ext cx="10509504" cy="2905686"/>
          </a:xfrm>
        </p:spPr>
        <p:txBody>
          <a:bodyPr vert="horz" lIns="91440" tIns="45720" rIns="91440" bIns="45720" rtlCol="0" anchor="t">
            <a:normAutofit/>
          </a:bodyPr>
          <a:lstStyle/>
          <a:p>
            <a:r>
              <a:rPr lang="en-US" sz="2400" b="1" dirty="0">
                <a:solidFill>
                  <a:srgbClr val="FFFFFF"/>
                </a:solidFill>
              </a:rPr>
              <a:t>Group – 02</a:t>
            </a:r>
            <a:endParaRPr lang="en-US" sz="2400" b="1"/>
          </a:p>
          <a:p>
            <a:pPr indent="-228600">
              <a:buFont typeface="Arial" panose="020B0604020202020204" pitchFamily="34" charset="0"/>
              <a:buChar char="•"/>
            </a:pPr>
            <a:endParaRPr lang="en-US" sz="2000">
              <a:solidFill>
                <a:srgbClr val="FFFFFF"/>
              </a:solidFill>
            </a:endParaRPr>
          </a:p>
          <a:p>
            <a:pPr indent="-228600">
              <a:buFont typeface="Arial" panose="020B0604020202020204" pitchFamily="34" charset="0"/>
              <a:buChar char="•"/>
            </a:pPr>
            <a:r>
              <a:rPr lang="en-US" sz="2000" dirty="0" err="1">
                <a:solidFill>
                  <a:srgbClr val="FFFFFF"/>
                </a:solidFill>
              </a:rPr>
              <a:t>Tasfiul</a:t>
            </a:r>
            <a:r>
              <a:rPr lang="en-US" sz="2000" dirty="0">
                <a:solidFill>
                  <a:srgbClr val="FFFFFF"/>
                </a:solidFill>
              </a:rPr>
              <a:t> </a:t>
            </a:r>
            <a:r>
              <a:rPr lang="en-US" sz="2000" dirty="0" err="1">
                <a:solidFill>
                  <a:srgbClr val="FFFFFF"/>
                </a:solidFill>
              </a:rPr>
              <a:t>Hedayet</a:t>
            </a:r>
            <a:r>
              <a:rPr lang="en-US" sz="2000" dirty="0">
                <a:solidFill>
                  <a:srgbClr val="FFFFFF"/>
                </a:solidFill>
              </a:rPr>
              <a:t> 2011355642</a:t>
            </a:r>
          </a:p>
          <a:p>
            <a:pPr indent="-228600">
              <a:buFont typeface="Arial" panose="020B0604020202020204" pitchFamily="34" charset="0"/>
              <a:buChar char="•"/>
            </a:pPr>
            <a:r>
              <a:rPr lang="en-US" sz="2000" dirty="0">
                <a:solidFill>
                  <a:srgbClr val="FFFFFF"/>
                </a:solidFill>
              </a:rPr>
              <a:t>Abir Anjum </a:t>
            </a:r>
            <a:r>
              <a:rPr lang="en-US" sz="2000" dirty="0" err="1">
                <a:solidFill>
                  <a:srgbClr val="FFFFFF"/>
                </a:solidFill>
              </a:rPr>
              <a:t>Prottoy</a:t>
            </a:r>
            <a:r>
              <a:rPr lang="en-US" sz="2000" dirty="0">
                <a:solidFill>
                  <a:srgbClr val="FFFFFF"/>
                </a:solidFill>
              </a:rPr>
              <a:t> 2013163642</a:t>
            </a:r>
          </a:p>
          <a:p>
            <a:pPr indent="-228600">
              <a:buFont typeface="Arial" panose="020B0604020202020204" pitchFamily="34" charset="0"/>
              <a:buChar char="•"/>
            </a:pPr>
            <a:r>
              <a:rPr lang="en-US" sz="2000" dirty="0">
                <a:solidFill>
                  <a:srgbClr val="FFFFFF"/>
                </a:solidFill>
              </a:rPr>
              <a:t>Tashfia Kashem Chowdhury 2022286642</a:t>
            </a:r>
          </a:p>
          <a:p>
            <a:pPr indent="-228600">
              <a:buFont typeface="Arial" panose="020B0604020202020204" pitchFamily="34" charset="0"/>
              <a:buChar char="•"/>
            </a:pPr>
            <a:r>
              <a:rPr lang="en-US" sz="2000" dirty="0">
                <a:solidFill>
                  <a:srgbClr val="FFFFFF"/>
                </a:solidFill>
              </a:rPr>
              <a:t>A.S.M </a:t>
            </a:r>
            <a:r>
              <a:rPr lang="en-US" sz="2000" dirty="0" err="1">
                <a:solidFill>
                  <a:srgbClr val="FFFFFF"/>
                </a:solidFill>
              </a:rPr>
              <a:t>Rashidul</a:t>
            </a:r>
            <a:r>
              <a:rPr lang="en-US" sz="2000" dirty="0">
                <a:solidFill>
                  <a:srgbClr val="FFFFFF"/>
                </a:solidFill>
              </a:rPr>
              <a:t> Hasan Raiyan 2013059642</a:t>
            </a:r>
          </a:p>
          <a:p>
            <a:pPr indent="-228600">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18380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00"/>
                                        <p:tgtEl>
                                          <p:spTgt spid="3">
                                            <p:txEl>
                                              <p:pRg st="5" end="5"/>
                                            </p:txEl>
                                          </p:spTgt>
                                        </p:tgtEl>
                                      </p:cBhvr>
                                    </p:animEffect>
                                  </p:childTnLst>
                                </p:cTn>
                              </p:par>
                              <p:par>
                                <p:cTn id="28" presetID="10" presetClass="entr" presetSubtype="0" fill="hold" grpId="0" nodeType="withEffect">
                                  <p:stCondLst>
                                    <p:cond delay="1000"/>
                                  </p:stCondLst>
                                  <p:iterate>
                                    <p:tmPct val="10000"/>
                                  </p:iterate>
                                  <p:childTnLst>
                                    <p:set>
                                      <p:cBhvr>
                                        <p:cTn id="29" dur="1" fill="hold">
                                          <p:stCondLst>
                                            <p:cond delay="0"/>
                                          </p:stCondLst>
                                        </p:cTn>
                                        <p:tgtEl>
                                          <p:spTgt spid="2"/>
                                        </p:tgtEl>
                                        <p:attrNameLst>
                                          <p:attrName>style.visibility</p:attrName>
                                        </p:attrNameLst>
                                      </p:cBhvr>
                                      <p:to>
                                        <p:strVal val="visible"/>
                                      </p:to>
                                    </p:set>
                                    <p:animEffect transition="in" filter="fade">
                                      <p:cBhvr>
                                        <p:cTn id="3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8" name="Rectangle 1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27977"/>
            <a:ext cx="10506456" cy="2057400"/>
          </a:xfrm>
        </p:spPr>
        <p:txBody>
          <a:bodyPr vert="horz" lIns="91440" tIns="45720" rIns="91440" bIns="45720" rtlCol="0" anchor="b">
            <a:normAutofit/>
          </a:bodyPr>
          <a:lstStyle/>
          <a:p>
            <a:r>
              <a:rPr lang="en-US" sz="5000"/>
              <a:t>General Description </a:t>
            </a:r>
          </a:p>
        </p:txBody>
      </p:sp>
      <p:sp>
        <p:nvSpPr>
          <p:cNvPr id="154" name="Rectangle 1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6B269F2-1621-E0F2-10DD-E7DE118ADC39}"/>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2000" dirty="0"/>
              <a:t>In NSU Cafeteria, students always face a few common problems. Like-standing in a line for a long time to order food, lack of food item availability, paying via cash, and no feedback system. So, we're making a system to make our cafeteria digital.  As of now, we're providing online food ordering, food availability check, digital payment system, and a feedback form for the users.</a:t>
            </a:r>
            <a:endParaRPr lang="en-US"/>
          </a:p>
          <a:p>
            <a:pPr indent="-228600">
              <a:lnSpc>
                <a:spcPct val="110000"/>
              </a:lnSpc>
              <a:spcAft>
                <a:spcPts val="600"/>
              </a:spcAft>
              <a:buFont typeface="Arial" panose="020B0604020202020204" pitchFamily="34" charset="0"/>
              <a:buChar char="•"/>
            </a:pPr>
            <a:endParaRPr lang="en-US" sz="2000"/>
          </a:p>
          <a:p>
            <a:pPr indent="-228600">
              <a:lnSpc>
                <a:spcPct val="11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118221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8" name="Rectangle 1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b="0"/>
              <a:t>Does the project have a clear target market or audience? </a:t>
            </a:r>
            <a:endParaRPr lang="en-US" sz="5000"/>
          </a:p>
        </p:txBody>
      </p:sp>
      <p:sp>
        <p:nvSpPr>
          <p:cNvPr id="154" name="Rectangle 1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9FE9D62-2BCD-5E97-EA38-F668BE0683C8}"/>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sz="2000" dirty="0">
                <a:ea typeface="+mn-lt"/>
                <a:cs typeface="+mn-lt"/>
              </a:rPr>
              <a:t>As our project is designed for the NSU cafeteria's system digitalization. So, the target market or audience is the students, faculty members, staff, and people who have access to our university cafeteria. And as long as the cafeteria system is available at our university, we hope the advantages of our project will go on. </a:t>
            </a:r>
            <a:endParaRPr lang="en-US" sz="2000">
              <a:ea typeface="+mn-lt"/>
              <a:cs typeface="+mn-lt"/>
            </a:endParaRPr>
          </a:p>
          <a:p>
            <a:pPr>
              <a:lnSpc>
                <a:spcPct val="110000"/>
              </a:lnSpc>
              <a:spcAft>
                <a:spcPts val="600"/>
              </a:spcAft>
            </a:pPr>
            <a:endParaRPr lang="en-US" sz="20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1" name="Rectangle 17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3500" b="0"/>
              <a:t>Does the team demonstrate a thorough understanding of the need, problem or opportunity, including evidence of research into the need, problem or opportunity? </a:t>
            </a:r>
            <a:endParaRPr lang="en-US" sz="3500"/>
          </a:p>
        </p:txBody>
      </p:sp>
      <p:sp>
        <p:nvSpPr>
          <p:cNvPr id="177" name="Rectangle 1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C1A2A38-5554-99CD-241F-3FE05E41A116}"/>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2000" dirty="0">
                <a:ea typeface="+mn-lt"/>
                <a:cs typeface="+mn-lt"/>
              </a:rPr>
              <a:t>According to research, our cafeteria faces a lot of difficulties regarding serving food, especially at rush hours. Our students, faculty members, and staff sometimes get disturbed while standing in the long line. From this point of view, we think this problem needs to be solved. So, we are trying to bring the whole system online through our project so that everyone can get rid of cafeteria problems. </a:t>
            </a:r>
            <a:endParaRPr lang="en-US" dirty="0"/>
          </a:p>
        </p:txBody>
      </p:sp>
    </p:spTree>
    <p:extLst>
      <p:ext uri="{BB962C8B-B14F-4D97-AF65-F5344CB8AC3E}">
        <p14:creationId xmlns:p14="http://schemas.microsoft.com/office/powerpoint/2010/main" val="38337381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1" name="Rectangle 20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Rectangle 20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b="0"/>
              <a:t>Is the project’s purpose and basic functionality easily understood?</a:t>
            </a:r>
            <a:endParaRPr lang="en-US" sz="5000"/>
          </a:p>
        </p:txBody>
      </p:sp>
      <p:sp>
        <p:nvSpPr>
          <p:cNvPr id="207" name="Rectangle 2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Rectangle 2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C1A2A38-5554-99CD-241F-3FE05E41A116}"/>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GB" sz="2000" dirty="0"/>
              <a:t>Our project's purpose is to solve the cafeteria's problems through our system. People can easily use our system. It's designed to be user-friendly. The basic key functions are cashless digital payment and food ordering. </a:t>
            </a:r>
            <a:endParaRPr lang="en-GB" dirty="0"/>
          </a:p>
        </p:txBody>
      </p:sp>
    </p:spTree>
    <p:extLst>
      <p:ext uri="{BB962C8B-B14F-4D97-AF65-F5344CB8AC3E}">
        <p14:creationId xmlns:p14="http://schemas.microsoft.com/office/powerpoint/2010/main" val="32266615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clipart&#10;&#10;Description automatically generated">
            <a:extLst>
              <a:ext uri="{FF2B5EF4-FFF2-40B4-BE49-F238E27FC236}">
                <a16:creationId xmlns:a16="http://schemas.microsoft.com/office/drawing/2014/main" id="{DC829C54-64F0-79D8-5774-1C59F293F4DB}"/>
              </a:ext>
            </a:extLst>
          </p:cNvPr>
          <p:cNvPicPr>
            <a:picLocks noChangeAspect="1"/>
          </p:cNvPicPr>
          <p:nvPr/>
        </p:nvPicPr>
        <p:blipFill rotWithShape="1">
          <a:blip r:embed="rId2"/>
          <a:srcRect l="3172" r="-1" b="-1"/>
          <a:stretch/>
        </p:blipFill>
        <p:spPr>
          <a:xfrm>
            <a:off x="352751" y="302429"/>
            <a:ext cx="11550506" cy="6053920"/>
          </a:xfrm>
          <a:prstGeom prst="rect">
            <a:avLst/>
          </a:prstGeom>
        </p:spPr>
      </p:pic>
      <p:sp>
        <p:nvSpPr>
          <p:cNvPr id="139" name="Rectangle 138">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11598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Avenir Next LT Pro</vt:lpstr>
      <vt:lpstr>Calibri</vt:lpstr>
      <vt:lpstr>Century Gothic</vt:lpstr>
      <vt:lpstr>Elephant</vt:lpstr>
      <vt:lpstr>Neue Haas Grotesk Text Pro</vt:lpstr>
      <vt:lpstr>AccentBoxVTI</vt:lpstr>
      <vt:lpstr>BrushVTI</vt:lpstr>
      <vt:lpstr>NSU Cafeteria Digitalization </vt:lpstr>
      <vt:lpstr>General Description </vt:lpstr>
      <vt:lpstr>Does the project have a clear target market or audience? </vt:lpstr>
      <vt:lpstr>Does the team demonstrate a thorough understanding of the need, problem or opportunity, including evidence of research into the need, problem or opportunity? </vt:lpstr>
      <vt:lpstr>Is the project’s purpose and basic functionality easily understood?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Tasfiul Hedayet</cp:lastModifiedBy>
  <cp:revision>206</cp:revision>
  <dcterms:created xsi:type="dcterms:W3CDTF">2022-10-14T18:51:32Z</dcterms:created>
  <dcterms:modified xsi:type="dcterms:W3CDTF">2022-10-14T20:35:13Z</dcterms:modified>
</cp:coreProperties>
</file>