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 id="2147483686" r:id="rId2"/>
  </p:sldMasterIdLst>
  <p:sldIdLst>
    <p:sldId id="259" r:id="rId3"/>
    <p:sldId id="257" r:id="rId4"/>
    <p:sldId id="256" r:id="rId5"/>
    <p:sldId id="261" r:id="rId6"/>
    <p:sldId id="263" r:id="rId7"/>
    <p:sldId id="260"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DAF54-7EBC-4523-9253-42339B8F5C33}" v="97" dt="2022-10-14T19:07:04.665"/>
    <p1510:client id="{F8B7E4A9-B7AA-43E0-8948-823F3C0D008D}" v="277" dt="2022-10-14T20:27:15.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10/14/2022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38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10/14/2022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7972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10/14/2022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950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0823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6213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0052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62589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3489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248112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474359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626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5038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04640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765870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83528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26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10/14/2022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6655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0258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10/14/2022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832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10/14/2022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6395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10/14/2022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150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9843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10/14/2022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5366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10/14/2022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1566963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5" r:id="rId6"/>
    <p:sldLayoutId id="2147483770" r:id="rId7"/>
    <p:sldLayoutId id="2147483766" r:id="rId8"/>
    <p:sldLayoutId id="2147483767" r:id="rId9"/>
    <p:sldLayoutId id="2147483768" r:id="rId10"/>
    <p:sldLayoutId id="214748376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10/14/2022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9820304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4" r:id="rId7"/>
    <p:sldLayoutId id="2147483675" r:id="rId8"/>
    <p:sldLayoutId id="2147483676" r:id="rId9"/>
    <p:sldLayoutId id="2147483677" r:id="rId10"/>
    <p:sldLayoutId id="2147483678" r:id="rId11"/>
    <p:sldLayoutId id="214748368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4" name="Rectangle 1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srcRect t="12070" r="-1" b="8816"/>
          <a:stretch/>
        </p:blipFill>
        <p:spPr>
          <a:xfrm>
            <a:off x="3523488" y="10"/>
            <a:ext cx="8668512" cy="6857990"/>
          </a:xfrm>
          <a:prstGeom prst="rect">
            <a:avLst/>
          </a:prstGeom>
        </p:spPr>
      </p:pic>
      <p:sp>
        <p:nvSpPr>
          <p:cNvPr id="126" name="Rectangle 1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a:bodyPr>
          <a:lstStyle/>
          <a:p>
            <a:r>
              <a:rPr lang="en-GB" sz="4400"/>
              <a:t>NSU Cafeteria Digitalization </a:t>
            </a:r>
          </a:p>
        </p:txBody>
      </p:sp>
      <p:sp>
        <p:nvSpPr>
          <p:cNvPr id="3" name="Subtitle 2"/>
          <p:cNvSpPr>
            <a:spLocks noGrp="1"/>
          </p:cNvSpPr>
          <p:nvPr>
            <p:ph type="subTitle" idx="1"/>
          </p:nvPr>
        </p:nvSpPr>
        <p:spPr>
          <a:xfrm>
            <a:off x="477980" y="4872922"/>
            <a:ext cx="4023359" cy="1208141"/>
          </a:xfrm>
        </p:spPr>
        <p:txBody>
          <a:bodyPr vert="horz" lIns="91440" tIns="45720" rIns="91440" bIns="45720" rtlCol="0">
            <a:normAutofit/>
          </a:bodyPr>
          <a:lstStyle/>
          <a:p>
            <a:r>
              <a:rPr lang="en-GB" sz="2000" dirty="0"/>
              <a:t>Group – 02 </a:t>
            </a:r>
            <a:endParaRPr lang="en-GB" sz="2000"/>
          </a:p>
        </p:txBody>
      </p:sp>
      <p:sp>
        <p:nvSpPr>
          <p:cNvPr id="128" name="Rectangle 1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0" name="Rectangle 1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13040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8" name="Rectangle 1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27977"/>
            <a:ext cx="10506456" cy="2057400"/>
          </a:xfrm>
        </p:spPr>
        <p:txBody>
          <a:bodyPr vert="horz" lIns="91440" tIns="45720" rIns="91440" bIns="45720" rtlCol="0" anchor="b">
            <a:normAutofit/>
          </a:bodyPr>
          <a:lstStyle/>
          <a:p>
            <a:r>
              <a:rPr lang="en-US" sz="5000"/>
              <a:t>General Description </a:t>
            </a:r>
          </a:p>
        </p:txBody>
      </p:sp>
      <p:sp>
        <p:nvSpPr>
          <p:cNvPr id="154" name="Rectangle 1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6B269F2-1621-E0F2-10DD-E7DE118ADC39}"/>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2000" dirty="0"/>
              <a:t>In NSU Cafeteria, students always face a few common problems. Like-standing in a line for a long time to order food, lack of food item availability, paying via cash, and no feedback system. So, we're making a system to make our cafeteria digital.  As of now, we're providing online food ordering, food availability check, digital payment system, and a feedback form for the users.</a:t>
            </a:r>
            <a:endParaRPr lang="en-US"/>
          </a:p>
          <a:p>
            <a:pPr indent="-228600">
              <a:lnSpc>
                <a:spcPct val="110000"/>
              </a:lnSpc>
              <a:spcAft>
                <a:spcPts val="600"/>
              </a:spcAft>
              <a:buFont typeface="Arial" panose="020B0604020202020204" pitchFamily="34" charset="0"/>
              <a:buChar char="•"/>
            </a:pPr>
            <a:endParaRPr lang="en-US" sz="2000"/>
          </a:p>
          <a:p>
            <a:pPr indent="-228600">
              <a:lnSpc>
                <a:spcPct val="11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118221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8" name="Rectangle 147">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149">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2"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b="0"/>
              <a:t>Does the project have a clear target market or audience? </a:t>
            </a:r>
            <a:endParaRPr lang="en-US" sz="5000"/>
          </a:p>
        </p:txBody>
      </p:sp>
      <p:sp>
        <p:nvSpPr>
          <p:cNvPr id="154" name="Rectangle 15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Rectangle 15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C9FE9D62-2BCD-5E97-EA38-F668BE0683C8}"/>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sz="2000" dirty="0">
                <a:ea typeface="+mn-lt"/>
                <a:cs typeface="+mn-lt"/>
              </a:rPr>
              <a:t>As our project is designed for the NSU cafeteria's system digitalization. So, the target market or audience is the students, faculty members, staff, and people who have access to our university cafeteria. And as long as the cafeteria system is available at our university, we hope the advantages of our project will go on. </a:t>
            </a:r>
            <a:endParaRPr lang="en-US" sz="2000">
              <a:ea typeface="+mn-lt"/>
              <a:cs typeface="+mn-lt"/>
            </a:endParaRPr>
          </a:p>
          <a:p>
            <a:pPr>
              <a:lnSpc>
                <a:spcPct val="110000"/>
              </a:lnSpc>
              <a:spcAft>
                <a:spcPts val="600"/>
              </a:spcAft>
            </a:pPr>
            <a:endParaRPr lang="en-US" sz="2000"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9" name="Rectangle 16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1" name="Rectangle 17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Rectangle 17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3500" b="0"/>
              <a:t>Does the team demonstrate a thorough understanding of the need, problem or opportunity, including evidence of research into the need, problem or opportunity? </a:t>
            </a:r>
            <a:endParaRPr lang="en-US" sz="3500"/>
          </a:p>
        </p:txBody>
      </p:sp>
      <p:sp>
        <p:nvSpPr>
          <p:cNvPr id="177" name="Rectangle 17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Rectangle 17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C1A2A38-5554-99CD-241F-3FE05E41A116}"/>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2000" dirty="0">
                <a:ea typeface="+mn-lt"/>
                <a:cs typeface="+mn-lt"/>
              </a:rPr>
              <a:t>According to research, our cafeteria faces a lot of difficulties regarding serving food, especially at rush hours. Our students, faculty members, and staff sometimes get disturbed while standing in the long line. From this point of view, we think this problem needs to be solved. So, we are trying to bring the whole system online through our project so that everyone can get rid of cafeteria problems. </a:t>
            </a:r>
            <a:endParaRPr lang="en-US" dirty="0"/>
          </a:p>
        </p:txBody>
      </p:sp>
    </p:spTree>
    <p:extLst>
      <p:ext uri="{BB962C8B-B14F-4D97-AF65-F5344CB8AC3E}">
        <p14:creationId xmlns:p14="http://schemas.microsoft.com/office/powerpoint/2010/main" val="38337381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9" name="Rectangle 19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1" name="Rectangle 20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3" name="Rectangle 20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Picture 3" descr="An abstract genetic concept">
            <a:extLst>
              <a:ext uri="{FF2B5EF4-FFF2-40B4-BE49-F238E27FC236}">
                <a16:creationId xmlns:a16="http://schemas.microsoft.com/office/drawing/2014/main" id="{C82C8B7A-D5FD-F73C-5BD8-CA9E49F2040A}"/>
              </a:ext>
            </a:extLst>
          </p:cNvPr>
          <p:cNvPicPr>
            <a:picLocks noChangeAspect="1"/>
          </p:cNvPicPr>
          <p:nvPr/>
        </p:nvPicPr>
        <p:blipFill rotWithShape="1">
          <a:blip r:embed="rId2">
            <a:alphaModFix amt="40000"/>
          </a:blip>
          <a:srcRect t="23501" b="20249"/>
          <a:stretch/>
        </p:blipFill>
        <p:spPr>
          <a:xfrm>
            <a:off x="20" y="10"/>
            <a:ext cx="12191979" cy="6857990"/>
          </a:xfrm>
          <a:prstGeom prst="rect">
            <a:avLst/>
          </a:prstGeom>
        </p:spPr>
      </p:pic>
      <p:sp>
        <p:nvSpPr>
          <p:cNvPr id="2" name="Title 1"/>
          <p:cNvSpPr>
            <a:spLocks noGrp="1"/>
          </p:cNvSpPr>
          <p:nvPr>
            <p:ph type="ctrTitle"/>
          </p:nvPr>
        </p:nvSpPr>
        <p:spPr>
          <a:xfrm>
            <a:off x="841249" y="941832"/>
            <a:ext cx="10506456" cy="2057400"/>
          </a:xfrm>
        </p:spPr>
        <p:txBody>
          <a:bodyPr vert="horz" lIns="91440" tIns="45720" rIns="91440" bIns="45720" rtlCol="0" anchor="b">
            <a:normAutofit/>
          </a:bodyPr>
          <a:lstStyle/>
          <a:p>
            <a:r>
              <a:rPr lang="en-US" sz="5000" b="0"/>
              <a:t>Is the project’s purpose and basic functionality easily understood?</a:t>
            </a:r>
            <a:endParaRPr lang="en-US" sz="5000"/>
          </a:p>
        </p:txBody>
      </p:sp>
      <p:sp>
        <p:nvSpPr>
          <p:cNvPr id="207" name="Rectangle 2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 name="Rectangle 2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C1A2A38-5554-99CD-241F-3FE05E41A116}"/>
              </a:ext>
            </a:extLst>
          </p:cNvPr>
          <p:cNvSpPr txBox="1"/>
          <p:nvPr/>
        </p:nvSpPr>
        <p:spPr>
          <a:xfrm>
            <a:off x="841248" y="3502152"/>
            <a:ext cx="10506456" cy="267004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GB" sz="2000" dirty="0"/>
              <a:t>Our project's purpose is to solve the cafeteria's problems through our system. People can easily use our system. It's designed to be user-friendly. The basic key functions are cashless digital payment and food ordering. </a:t>
            </a:r>
            <a:endParaRPr lang="en-GB" dirty="0"/>
          </a:p>
        </p:txBody>
      </p:sp>
    </p:spTree>
    <p:extLst>
      <p:ext uri="{BB962C8B-B14F-4D97-AF65-F5344CB8AC3E}">
        <p14:creationId xmlns:p14="http://schemas.microsoft.com/office/powerpoint/2010/main" val="32266615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A picture containing text, clipart&#10;&#10;Description automatically generated">
            <a:extLst>
              <a:ext uri="{FF2B5EF4-FFF2-40B4-BE49-F238E27FC236}">
                <a16:creationId xmlns:a16="http://schemas.microsoft.com/office/drawing/2014/main" id="{DC829C54-64F0-79D8-5774-1C59F293F4DB}"/>
              </a:ext>
            </a:extLst>
          </p:cNvPr>
          <p:cNvPicPr>
            <a:picLocks noChangeAspect="1"/>
          </p:cNvPicPr>
          <p:nvPr/>
        </p:nvPicPr>
        <p:blipFill rotWithShape="1">
          <a:blip r:embed="rId2"/>
          <a:srcRect l="3172" r="-1" b="-1"/>
          <a:stretch/>
        </p:blipFill>
        <p:spPr>
          <a:xfrm>
            <a:off x="352751" y="302429"/>
            <a:ext cx="11550506" cy="6053920"/>
          </a:xfrm>
          <a:prstGeom prst="rect">
            <a:avLst/>
          </a:prstGeom>
        </p:spPr>
      </p:pic>
      <p:sp>
        <p:nvSpPr>
          <p:cNvPr id="139" name="Rectangle 138">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411598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AccentBoxVTI</vt:lpstr>
      <vt:lpstr>BrushVTI</vt:lpstr>
      <vt:lpstr>NSU Cafeteria Digitalization </vt:lpstr>
      <vt:lpstr>General Description </vt:lpstr>
      <vt:lpstr>Does the project have a clear target market or audience? </vt:lpstr>
      <vt:lpstr>Does the team demonstrate a thorough understanding of the need, problem or opportunity, including evidence of research into the need, problem or opportunity? </vt:lpstr>
      <vt:lpstr>Is the project’s purpose and basic functionality easily understood?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182</cp:revision>
  <dcterms:created xsi:type="dcterms:W3CDTF">2022-10-14T18:51:32Z</dcterms:created>
  <dcterms:modified xsi:type="dcterms:W3CDTF">2022-10-14T20:28:16Z</dcterms:modified>
</cp:coreProperties>
</file>