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86C8-C3FC-4430-9A47-324EE1F08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104AC-281E-4187-9AA5-65E9E696C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EF4E5-C465-40CF-8FA9-63FC8B2A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95A9-B5B2-4C85-B8B3-E5AB53B2FF61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131D-9E09-48E0-A166-B5FE999A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F0C4D-A1D8-40CA-A9F3-447AD6FB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63BB-EAD9-41CF-A3E0-A7AA25F9F4C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44530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256D-3216-482B-8CED-BF9D5539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DC731-B9EB-4F5D-8FDE-631B7B676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C01B6-7400-4227-88A7-2683B50A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95A9-B5B2-4C85-B8B3-E5AB53B2FF61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7614-060C-494F-95B7-01A7F0E1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CC122-6A01-411F-B10C-33D82293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63BB-EAD9-41CF-A3E0-A7AA25F9F4C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09388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26143-A552-42C3-A3B2-18DF3B21A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FCD50-DADE-4215-A2A1-1539694CA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530F4-76A5-43CD-8A28-938B7B2C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95A9-B5B2-4C85-B8B3-E5AB53B2FF61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E5A37-3D31-47CB-8BB8-FA60F4AE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01216-ECC9-427D-9F3A-0C6880FE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63BB-EAD9-41CF-A3E0-A7AA25F9F4C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11115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CD67-8577-43A7-95B2-04250D89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A6F0-D9D1-444C-B364-9F371A519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6EA41-1D9F-4629-BE30-CC2A504E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95A9-B5B2-4C85-B8B3-E5AB53B2FF61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D4B45-75E2-4A00-BABC-BFEEE7BB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C24E1-FC97-43FC-ADAA-3AAC7378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63BB-EAD9-41CF-A3E0-A7AA25F9F4C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6282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7769-C28A-4C8B-B4A9-0B6C63E6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ABCB0-084C-4C11-9F52-B4F96310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65F4D-B5A3-4A5D-ABE2-2D9943B0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95A9-B5B2-4C85-B8B3-E5AB53B2FF61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1C119-AA16-4438-B32A-26C8BAA9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EE2DD-275A-4031-BAEC-AD2A002A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63BB-EAD9-41CF-A3E0-A7AA25F9F4C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78134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D80C-A54A-4F00-B046-84D7E63D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400B-9F07-4463-97B3-4917CBF49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A001C-6166-40BB-BA06-9537BF834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CC25F-112D-48E6-A8DD-98D29546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95A9-B5B2-4C85-B8B3-E5AB53B2FF61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4F6F3-5C71-42BD-91B0-5E48C34E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9F8B4-CE57-4AA9-94D1-EBC5AED5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63BB-EAD9-41CF-A3E0-A7AA25F9F4C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4129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B348-7121-49E7-B5EC-2E00DF79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D2AA7-9FA1-4C34-BD99-ED65211E1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9B3ED-5805-405E-A0DF-3C9680BEB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60C32-CABA-4562-85C3-453A156E5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E7DB0-9E32-49FC-95E3-BFE974E4B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2D0F3-C8FF-4BCA-AF4D-541B1EFF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95A9-B5B2-4C85-B8B3-E5AB53B2FF61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1601E-B0AC-4FDC-9A60-3396469D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AE848-9A40-4F48-AF12-0FD00994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63BB-EAD9-41CF-A3E0-A7AA25F9F4C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24572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34A2-880C-49B4-A531-91C94799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73C42-3AE9-4216-9288-790AFF09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95A9-B5B2-4C85-B8B3-E5AB53B2FF61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CCAEA-2BEB-4534-A024-7F2DF66E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7B470-50D7-4109-B149-554F0FA2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63BB-EAD9-41CF-A3E0-A7AA25F9F4C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21044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DD127-9084-45DB-9552-6EC4A585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95A9-B5B2-4C85-B8B3-E5AB53B2FF61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A26C5-AA42-420F-B76A-A00C6E7B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3171-21AB-47F6-B419-8F4996B0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63BB-EAD9-41CF-A3E0-A7AA25F9F4C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03250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5A23-C3B3-463F-A58B-85C27B24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0049-8F7F-4799-9AF4-8A1625F57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A3663-7353-4431-B70D-3D46A942F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8841B-6D31-4C12-8A37-776B3BB8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95A9-B5B2-4C85-B8B3-E5AB53B2FF61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81A11-4B2D-4766-BACB-108FB472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210FC-0D58-480D-87D8-1F320B62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63BB-EAD9-41CF-A3E0-A7AA25F9F4C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57826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10B0-51F8-4DC0-B54C-473F7ED6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E9607-2C8F-4F66-8C29-5001E7B43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9E5AC-34B1-4B06-8800-83D5760C0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AA401-5B90-44B2-9AE7-25A6995A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95A9-B5B2-4C85-B8B3-E5AB53B2FF61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94D21-6DF3-4155-A9EF-2CDC2699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B5B30-7C06-44EF-A1F6-3ACF9EBA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63BB-EAD9-41CF-A3E0-A7AA25F9F4C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91652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7E392-F8BE-4B63-A3C9-1C3FA091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83206-AED5-4A15-B011-F5E22CB6A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2393E-2D7D-4A9D-8443-53AA323EA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A95A9-B5B2-4C85-B8B3-E5AB53B2FF61}" type="datetimeFigureOut">
              <a:rPr lang="en-RW" smtClean="0"/>
              <a:t>03/08/2025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433A-3319-4FD6-AAA5-FED569012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B002-F0A8-460F-BD91-570938C73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263BB-EAD9-41CF-A3E0-A7AA25F9F4C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46774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AF06-424B-4874-818D-54127521D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Livestock Health Monitoring Mobile App</a:t>
            </a:r>
            <a:endParaRPr lang="en-R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00073-9661-4DE0-B6BA-2FAFA4126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US" dirty="0"/>
              <a:t>INSY8211 Final project</a:t>
            </a:r>
          </a:p>
          <a:p>
            <a:r>
              <a:rPr lang="en-US" dirty="0"/>
              <a:t>KALIZA NATASHA PEACE </a:t>
            </a:r>
          </a:p>
          <a:p>
            <a:r>
              <a:rPr lang="en-US" dirty="0"/>
              <a:t>ID: 24810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August 2025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97616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9362-26F5-4E2B-9E82-278720BB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Goal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50AC-E2F8-422E-B6B2-AA1C2CBC2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livestock health is critical for food security.</a:t>
            </a:r>
          </a:p>
          <a:p>
            <a:r>
              <a:rPr lang="en-US" dirty="0"/>
              <a:t>Trade volumes can indicate potential outbreaks or supply issues.</a:t>
            </a:r>
          </a:p>
          <a:p>
            <a:r>
              <a:rPr lang="en-US" dirty="0"/>
              <a:t>Goal: Build a dashboard that shows trends in slaughter data</a:t>
            </a:r>
          </a:p>
          <a:p>
            <a:r>
              <a:rPr lang="en-US" dirty="0"/>
              <a:t>Supports mobile health monitoring decisions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131872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B7DA-E708-45C7-80B0-696EE845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6264-0917-45FD-8935-69ACB74E2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USDA Livestock Slaughter Reports</a:t>
            </a:r>
          </a:p>
          <a:p>
            <a:r>
              <a:rPr lang="en-US" dirty="0"/>
              <a:t>Historical monthly and quarterly slaughter data</a:t>
            </a:r>
          </a:p>
          <a:p>
            <a:r>
              <a:rPr lang="en-US" dirty="0"/>
              <a:t>Downloaded as .xls , cleaned to .csv using Python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69363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9367-8D94-40DA-B796-252DA68A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946B-EB41-4ECC-AAAE-8FD62092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header/footer text rows</a:t>
            </a:r>
          </a:p>
          <a:p>
            <a:r>
              <a:rPr lang="en-US" dirty="0"/>
              <a:t>Dropped empty rows and columns</a:t>
            </a:r>
          </a:p>
          <a:p>
            <a:r>
              <a:rPr lang="en-US" dirty="0"/>
              <a:t>Filled missing numeric values with 0</a:t>
            </a:r>
          </a:p>
          <a:p>
            <a:r>
              <a:rPr lang="en-US" dirty="0"/>
              <a:t>Added a proper Date column</a:t>
            </a:r>
          </a:p>
          <a:p>
            <a:r>
              <a:rPr lang="en-US" dirty="0"/>
              <a:t>Tools used: Python (pandas)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56AB9-892F-4148-B069-5DC399BED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56847"/>
            <a:ext cx="9529482" cy="21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1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7DE8-779E-4318-9919-393A9F2D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Dashboard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0BF2-9EEF-4871-B826-4129AE4C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sz="2400" dirty="0"/>
              <a:t>Loaded cleaned CSV into Power BI</a:t>
            </a:r>
          </a:p>
          <a:p>
            <a:r>
              <a:rPr lang="en-US" sz="2400" dirty="0"/>
              <a:t>Created: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Line chart: Annual slaughter totals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Bar chart: Quarterly slaughter comparison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Slicer: Filter by year</a:t>
            </a:r>
          </a:p>
          <a:p>
            <a:r>
              <a:rPr lang="en-US" sz="2400" dirty="0"/>
              <a:t>Designed to support mobile monitoring</a:t>
            </a:r>
          </a:p>
          <a:p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A5A36-2F9D-43A1-BA25-89D116576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07" y="4585447"/>
            <a:ext cx="6158752" cy="20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1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21A9-DE5B-4619-8DED-C271D49B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1E8A8-B0E2-4A3C-8939-ACF6A203F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Seasonal trends are visible (quarterly peaks/dips).</a:t>
            </a:r>
          </a:p>
          <a:p>
            <a:r>
              <a:rPr lang="en-US" dirty="0"/>
              <a:t>Overall volume shows growth/decline trends.</a:t>
            </a:r>
          </a:p>
          <a:p>
            <a:r>
              <a:rPr lang="en-US" dirty="0"/>
              <a:t>Helps detect unusual drops that may signal outbreaks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132587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AC61-5D12-4DB7-B047-7AB94618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76AF-822E-4EC5-9227-A1805BC36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Dashboard supports easy monitoring of livestock trends.</a:t>
            </a:r>
          </a:p>
          <a:p>
            <a:r>
              <a:rPr lang="en-US" dirty="0"/>
              <a:t>Can be integrated with a mobile app for on-the-go </a:t>
            </a:r>
            <a:r>
              <a:rPr lang="en-US"/>
              <a:t>checks.g</a:t>
            </a:r>
          </a:p>
        </p:txBody>
      </p:sp>
    </p:spTree>
    <p:extLst>
      <p:ext uri="{BB962C8B-B14F-4D97-AF65-F5344CB8AC3E}">
        <p14:creationId xmlns:p14="http://schemas.microsoft.com/office/powerpoint/2010/main" val="281856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Livestock Health Monitoring Mobile App</vt:lpstr>
      <vt:lpstr>Problem and Goal</vt:lpstr>
      <vt:lpstr>Dataset</vt:lpstr>
      <vt:lpstr>Data cleaning</vt:lpstr>
      <vt:lpstr>Power BI Dashboard</vt:lpstr>
      <vt:lpstr>Key findings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Livestock Health Monitoring Mobile App</dc:title>
  <dc:creator>Nax Tech</dc:creator>
  <cp:lastModifiedBy>Nax Tech</cp:lastModifiedBy>
  <cp:revision>2</cp:revision>
  <dcterms:created xsi:type="dcterms:W3CDTF">2025-08-04T00:07:23Z</dcterms:created>
  <dcterms:modified xsi:type="dcterms:W3CDTF">2025-08-04T00:14:40Z</dcterms:modified>
</cp:coreProperties>
</file>