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CF82227-CE8D-42AE-ACB4-C0F25E9159C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Dashboard_Listing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274608E-782A-44B2-B14C-A6B29F1D9E5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04.09.2023 18:36:28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ашборд ЛИСТИНГ" id="2" name="slide2">
            <a:extLst>
              <a:ext uri="{FF2B5EF4-FFF2-40B4-BE49-F238E27FC236}">
                <a16:creationId xmlns:a16="http://schemas.microsoft.com/office/drawing/2014/main" id="{A91FFAAE-3179-41CF-BDAB-0B5C19819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2023-09-04T15:36:28Z</dcterms:created>
  <dcterms:modified xsi:type="dcterms:W3CDTF">2023-09-04T15:36:28Z</dcterms:modified>
</cp:coreProperties>
</file>