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MCP测试框架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自动化Model Context Protocol工具测试解决方案</a:t>
            </a:r>
          </a:p>
          <a:p>
            <a:r>
              <a:t>2025年08月24日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框架特性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自动化部署</a:t>
            </a:r>
          </a:p>
          <a:p>
            <a:pPr/>
            <a:r>
              <a:t>智能测试生成</a:t>
            </a:r>
          </a:p>
          <a:p>
            <a:pPr/>
            <a:r>
              <a:t>多格式报告</a:t>
            </a:r>
          </a:p>
          <a:p>
            <a:pPr/>
            <a:r>
              <a:t>数据库集成</a:t>
            </a:r>
          </a:p>
          <a:p>
            <a:pPr/>
            <a:r>
              <a:t>支持npx和uvx运行时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测试结果统计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总测试数: 169个uvx工具</a:t>
            </a:r>
          </a:p>
          <a:p>
            <a:pPr/>
            <a:r>
              <a:t>成功率: 85%</a:t>
            </a:r>
          </a:p>
          <a:p>
            <a:pPr/>
            <a:r>
              <a:t>平均测试时间: 15.3秒</a:t>
            </a:r>
          </a:p>
          <a:p>
            <a:pPr/>
            <a:r>
              <a:t>发现25个高质量工具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