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DE39-6078-D9AF-86E3-6F7BA7C06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AC6C9-734D-5B21-93AD-46B981AFC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EF59-C7C1-9307-AB35-06500BB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5E1C-C36D-0FD0-A933-C06FA78E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08E0-80F9-650C-D187-417B46E4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12-4F0A-2FC6-A6F8-95B02230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95C3-F2CB-26B2-5C1E-C5C80D1E3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FFCE-30BD-B9B0-163B-426EBD35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3AF0-D63F-0839-5911-23170C36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EC0C-A1DA-E915-8D5E-31598120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2874B-BF6F-8226-9E9B-8F6FBF8C4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B7B04-FBAA-4BDE-3AB0-0437BB9EC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5413-D289-DDA7-821C-2ECCF32E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470A-D3FE-92F9-558C-3168E694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F2865-E668-B7E1-401F-A6494B06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D5C6-A209-EFEA-F3BD-2079BA24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F400-41A7-48D5-BA45-359D97E6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9848-E471-A827-B01D-73622029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E621-2747-C597-4E35-CF0F6967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A6073-8758-1D77-6A81-8DF976EA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DAF4-04C9-0C9C-BCB6-B96BF273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EBBB-D7B3-FD40-50DA-C26C644B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35988-C2F3-336A-CD14-CD1C9849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601E-A30E-79FA-C000-FDE01C3D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D384-51B5-8266-A999-2DECA31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2D8A-7611-57F3-C107-91FB46D4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F327-F932-A11F-6DFA-CD01DDE76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A050D-1054-137C-538F-499F67A1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E8A5-0EF0-56AC-CF9E-261AF487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29226-B0BF-718B-BA90-C62D07B1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1222-41AB-74F6-90F0-726E5588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4A74-5112-A631-CB49-5CF76EE7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17B-893C-C3E8-6556-FBCAB5B7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5A934-8E96-D627-8A51-F256E960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765C2-F95E-07E0-1610-5315934C6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597BF-A694-6215-6046-9018F07B3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AC674-6BA9-523C-82C7-50FB5755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226A0-D52C-F367-FFA5-5EA8F13F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DA34E-4D56-7ACD-4E7C-57B08AFA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F87A-01E0-331A-E069-669C7DD8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822F3-2E26-055F-5406-D1A59B34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8ECDD-2DBD-310D-9B2A-57018A9C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24CDD-3558-FCCB-A88E-CBDB0E46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4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A1B8D-20EC-3D09-F45B-6D910453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A8B3D-BBD7-2EA4-A6D0-82E71073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BCF7-78F2-032F-0E88-680804F3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2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7FC8-20AD-DC12-7FD5-4BCA745E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5A63-EAA3-5F15-6970-39C6124C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6F1B0-A76D-BA08-D63B-D050CE21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401FE-89FD-992A-41ED-3094EE17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05F7B-50AD-1E93-CC91-A8A03BE4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3D3C-1FE1-57AF-1B35-AAE3A495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24D6-1369-2531-CD29-AA79A3C8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C95EC-DFB8-981F-D2CC-53C24FA8B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3BD38-FEB6-9996-98AD-2B886B7FE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F3B4-66BD-F36F-4E08-EEE609FD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E3A7-8F59-61B1-8B2A-D3A70586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16BC-4817-BD4E-0B6A-8918554F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01B9-66F2-E4D0-D7E2-4B97705D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07997-EF70-7A81-AD0B-E9E7C3F4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F1D3-9B68-2ADD-B661-56A0FBE3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A37C2-CBBE-492C-AAAC-558ABC497A6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5EAD-5181-7070-A90F-BBEABE62F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43B46-675A-AF22-8D64-CDCFB61D0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2E0B-210D-D875-BCF8-45874767F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26C44-7EC5-FEF0-9205-55ABE6F1C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Tashane Davis</a:t>
            </a:r>
          </a:p>
        </p:txBody>
      </p:sp>
    </p:spTree>
    <p:extLst>
      <p:ext uri="{BB962C8B-B14F-4D97-AF65-F5344CB8AC3E}">
        <p14:creationId xmlns:p14="http://schemas.microsoft.com/office/powerpoint/2010/main" val="339506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4A2789-4554-52F2-FA86-C355869A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45489"/>
              </p:ext>
            </p:extLst>
          </p:nvPr>
        </p:nvGraphicFramePr>
        <p:xfrm>
          <a:off x="6096000" y="143850"/>
          <a:ext cx="2755750" cy="2171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750">
                  <a:extLst>
                    <a:ext uri="{9D8B030D-6E8A-4147-A177-3AD203B41FA5}">
                      <a16:colId xmlns:a16="http://schemas.microsoft.com/office/drawing/2014/main" val="1292922697"/>
                    </a:ext>
                  </a:extLst>
                </a:gridCol>
              </a:tblGrid>
              <a:tr h="470864">
                <a:tc>
                  <a:txBody>
                    <a:bodyPr/>
                    <a:lstStyle/>
                    <a:p>
                      <a:r>
                        <a:rPr lang="en-US" sz="2800" dirty="0"/>
                        <a:t>Snake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52427"/>
                  </a:ext>
                </a:extLst>
              </a:tr>
              <a:tr h="464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currentPosition</a:t>
                      </a:r>
                      <a:r>
                        <a:rPr lang="en-US" sz="1200" dirty="0"/>
                        <a:t>: Point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currentDirection</a:t>
                      </a:r>
                      <a:r>
                        <a:rPr lang="en-US" sz="1200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21874"/>
                  </a:ext>
                </a:extLst>
              </a:tr>
              <a:tr h="470864">
                <a:tc>
                  <a:txBody>
                    <a:bodyPr/>
                    <a:lstStyle/>
                    <a:p>
                      <a:r>
                        <a:rPr lang="en-US" sz="1200" dirty="0"/>
                        <a:t>+move(</a:t>
                      </a:r>
                      <a:r>
                        <a:rPr lang="en-US" sz="1200" dirty="0" err="1"/>
                        <a:t>numSquares</a:t>
                      </a:r>
                      <a:r>
                        <a:rPr lang="en-US" sz="1200" dirty="0"/>
                        <a:t>: unassigned int)</a:t>
                      </a:r>
                    </a:p>
                    <a:p>
                      <a:r>
                        <a:rPr lang="en-US" sz="1200" dirty="0"/>
                        <a:t>+turn(): 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turnRight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turnLeft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+get position(): unassigned Point</a:t>
                      </a:r>
                    </a:p>
                    <a:p>
                      <a:r>
                        <a:rPr lang="en-US" sz="1200" dirty="0"/>
                        <a:t>+get direction(): unassigned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84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96E319-06AE-E04A-2298-8A4690864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36361"/>
              </p:ext>
            </p:extLst>
          </p:nvPr>
        </p:nvGraphicFramePr>
        <p:xfrm>
          <a:off x="9520335" y="448243"/>
          <a:ext cx="1835020" cy="174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020">
                  <a:extLst>
                    <a:ext uri="{9D8B030D-6E8A-4147-A177-3AD203B41FA5}">
                      <a16:colId xmlns:a16="http://schemas.microsoft.com/office/drawing/2014/main" val="1151725506"/>
                    </a:ext>
                  </a:extLst>
                </a:gridCol>
              </a:tblGrid>
              <a:tr h="434261">
                <a:tc>
                  <a:txBody>
                    <a:bodyPr/>
                    <a:lstStyle/>
                    <a:p>
                      <a:r>
                        <a:rPr lang="en-US" sz="2800" dirty="0"/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76233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 dirty="0"/>
                        <a:t>-x: unassigned int</a:t>
                      </a:r>
                    </a:p>
                    <a:p>
                      <a:r>
                        <a:rPr lang="en-US" sz="1200" dirty="0"/>
                        <a:t>-y: unassigned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82537"/>
                  </a:ext>
                </a:extLst>
              </a:tr>
              <a:tr h="770095">
                <a:tc>
                  <a:txBody>
                    <a:bodyPr/>
                    <a:lstStyle/>
                    <a:p>
                      <a:r>
                        <a:rPr lang="en-US" sz="1200" dirty="0"/>
                        <a:t>+get </a:t>
                      </a:r>
                      <a:r>
                        <a:rPr lang="en-US" sz="1200" dirty="0" err="1"/>
                        <a:t>xcoordinate</a:t>
                      </a:r>
                      <a:r>
                        <a:rPr lang="en-US" sz="1200" dirty="0"/>
                        <a:t>(): x</a:t>
                      </a:r>
                    </a:p>
                    <a:p>
                      <a:r>
                        <a:rPr lang="en-US" sz="1200" dirty="0"/>
                        <a:t>+get </a:t>
                      </a:r>
                      <a:r>
                        <a:rPr lang="en-US" sz="1200" dirty="0" err="1"/>
                        <a:t>ycoordinate</a:t>
                      </a:r>
                      <a:r>
                        <a:rPr lang="en-US" sz="1200" dirty="0"/>
                        <a:t>():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4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54F9B-453F-9152-F2E5-B4172C221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74842"/>
              </p:ext>
            </p:extLst>
          </p:nvPr>
        </p:nvGraphicFramePr>
        <p:xfrm>
          <a:off x="705632" y="3667533"/>
          <a:ext cx="464173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738">
                  <a:extLst>
                    <a:ext uri="{9D8B030D-6E8A-4147-A177-3AD203B41FA5}">
                      <a16:colId xmlns:a16="http://schemas.microsoft.com/office/drawing/2014/main" val="2877636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snakeController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3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snakeWorld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WorldModel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slitherer</a:t>
                      </a:r>
                      <a:r>
                        <a:rPr lang="en-US" sz="1200" dirty="0"/>
                        <a:t>: Snake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90027"/>
                  </a:ext>
                </a:extLst>
              </a:tr>
              <a:tr h="390143">
                <a:tc>
                  <a:txBody>
                    <a:bodyPr/>
                    <a:lstStyle/>
                    <a:p>
                      <a:r>
                        <a:rPr lang="en-US" sz="1200" dirty="0"/>
                        <a:t>&lt;create&gt; </a:t>
                      </a:r>
                      <a:r>
                        <a:rPr lang="en-US" sz="1200" dirty="0" err="1"/>
                        <a:t>snakeController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worldModel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worldModel</a:t>
                      </a:r>
                      <a:r>
                        <a:rPr lang="en-US" sz="1200" dirty="0"/>
                        <a:t>, snake: Snake)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turnSnakeLeft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turnsnakeRight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+get </a:t>
                      </a:r>
                      <a:r>
                        <a:rPr lang="en-US" sz="1200" dirty="0" err="1"/>
                        <a:t>snakePosition</a:t>
                      </a:r>
                      <a:r>
                        <a:rPr lang="en-US" sz="1200" dirty="0"/>
                        <a:t>(): unassigned Point</a:t>
                      </a:r>
                    </a:p>
                    <a:p>
                      <a:r>
                        <a:rPr lang="en-US" sz="1200" dirty="0"/>
                        <a:t>+get </a:t>
                      </a:r>
                      <a:r>
                        <a:rPr lang="en-US" sz="1200" dirty="0" err="1"/>
                        <a:t>snakeDirection</a:t>
                      </a:r>
                      <a:r>
                        <a:rPr lang="en-US" sz="1200" dirty="0"/>
                        <a:t>(): unassigned int</a:t>
                      </a:r>
                    </a:p>
                    <a:p>
                      <a:r>
                        <a:rPr lang="en-US" sz="1200" dirty="0"/>
                        <a:t>+get world(): </a:t>
                      </a:r>
                      <a:r>
                        <a:rPr lang="en-US" sz="1200" dirty="0" err="1"/>
                        <a:t>snakeWorld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67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D7E75E-CD2B-A507-5CC6-1CB3533C1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29763"/>
              </p:ext>
            </p:extLst>
          </p:nvPr>
        </p:nvGraphicFramePr>
        <p:xfrm>
          <a:off x="83103" y="185758"/>
          <a:ext cx="55276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650">
                  <a:extLst>
                    <a:ext uri="{9D8B030D-6E8A-4147-A177-3AD203B41FA5}">
                      <a16:colId xmlns:a16="http://schemas.microsoft.com/office/drawing/2014/main" val="4183753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World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9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-_snake: Snake</a:t>
                      </a:r>
                    </a:p>
                    <a:p>
                      <a:r>
                        <a:rPr lang="en-US" sz="1200" dirty="0"/>
                        <a:t>-width : unassigned int</a:t>
                      </a:r>
                    </a:p>
                    <a:p>
                      <a:r>
                        <a:rPr lang="en-US" sz="1200" dirty="0"/>
                        <a:t>-height: unassigned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4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&lt;create&gt;</a:t>
                      </a:r>
                      <a:r>
                        <a:rPr lang="en-US" sz="1200" dirty="0" err="1"/>
                        <a:t>WorldModel</a:t>
                      </a:r>
                      <a:r>
                        <a:rPr lang="en-US" sz="1200" dirty="0"/>
                        <a:t>(snake: Snake, width: unassigned int, height: unassigned int)</a:t>
                      </a:r>
                    </a:p>
                    <a:p>
                      <a:r>
                        <a:rPr lang="en-US" sz="1200" dirty="0"/>
                        <a:t>+update(steps: unassigned int): void</a:t>
                      </a:r>
                    </a:p>
                    <a:p>
                      <a:r>
                        <a:rPr lang="en-US" sz="1200" dirty="0"/>
                        <a:t>+get snake(): Snake</a:t>
                      </a:r>
                    </a:p>
                    <a:p>
                      <a:r>
                        <a:rPr lang="en-US" sz="1200" dirty="0"/>
                        <a:t>+get Width(): unassigned int</a:t>
                      </a:r>
                    </a:p>
                    <a:p>
                      <a:r>
                        <a:rPr lang="en-US" sz="1200" dirty="0"/>
                        <a:t>+get Height(): unassigned int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87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A76F68-CE74-7829-D0BD-6ECD7CFA2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75115"/>
              </p:ext>
            </p:extLst>
          </p:nvPr>
        </p:nvGraphicFramePr>
        <p:xfrm>
          <a:off x="6844631" y="3157970"/>
          <a:ext cx="3295779" cy="101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779">
                  <a:extLst>
                    <a:ext uri="{9D8B030D-6E8A-4147-A177-3AD203B41FA5}">
                      <a16:colId xmlns:a16="http://schemas.microsoft.com/office/drawing/2014/main" val="629198266"/>
                    </a:ext>
                  </a:extLst>
                </a:gridCol>
              </a:tblGrid>
              <a:tr h="372441">
                <a:tc>
                  <a:txBody>
                    <a:bodyPr/>
                    <a:lstStyle/>
                    <a:p>
                      <a:r>
                        <a:rPr lang="en-US" sz="2000" dirty="0" err="1"/>
                        <a:t>AvoidWallsPlayer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02268"/>
                  </a:ext>
                </a:extLst>
              </a:tr>
              <a:tr h="263814">
                <a:tc>
                  <a:txBody>
                    <a:bodyPr/>
                    <a:lstStyle/>
                    <a:p>
                      <a:r>
                        <a:rPr lang="en-US" sz="1200" dirty="0" err="1"/>
                        <a:t>snakeController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SnakeController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44701"/>
                  </a:ext>
                </a:extLst>
              </a:tr>
              <a:tr h="348567"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makeTurn</a:t>
                      </a:r>
                      <a:r>
                        <a:rPr lang="en-US" sz="1200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9885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3A1702-F99D-204E-F65C-13A4310E71E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8851750" y="1229427"/>
            <a:ext cx="668585" cy="91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1B5CE2-3BE5-0C56-129C-6019DE6B25E0}"/>
              </a:ext>
            </a:extLst>
          </p:cNvPr>
          <p:cNvCxnSpPr>
            <a:cxnSpLocks/>
          </p:cNvCxnSpPr>
          <p:nvPr/>
        </p:nvCxnSpPr>
        <p:spPr>
          <a:xfrm flipH="1">
            <a:off x="5610753" y="951722"/>
            <a:ext cx="485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632356-4641-7702-2854-4F22467858FA}"/>
              </a:ext>
            </a:extLst>
          </p:cNvPr>
          <p:cNvCxnSpPr>
            <a:endCxn id="7" idx="0"/>
          </p:cNvCxnSpPr>
          <p:nvPr/>
        </p:nvCxnSpPr>
        <p:spPr>
          <a:xfrm flipH="1">
            <a:off x="3026501" y="2315004"/>
            <a:ext cx="3069499" cy="135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D7BA17-0AF9-EE46-6F9B-9E5134CC72F8}"/>
              </a:ext>
            </a:extLst>
          </p:cNvPr>
          <p:cNvCxnSpPr/>
          <p:nvPr/>
        </p:nvCxnSpPr>
        <p:spPr>
          <a:xfrm flipV="1">
            <a:off x="5347370" y="3429000"/>
            <a:ext cx="1497261" cy="489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6084FB-C958-A9EB-E6CC-09C66C4DC2A0}"/>
              </a:ext>
            </a:extLst>
          </p:cNvPr>
          <p:cNvCxnSpPr>
            <a:endCxn id="7" idx="0"/>
          </p:cNvCxnSpPr>
          <p:nvPr/>
        </p:nvCxnSpPr>
        <p:spPr>
          <a:xfrm>
            <a:off x="2118049" y="2532718"/>
            <a:ext cx="908452" cy="1134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2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183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UML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</dc:title>
  <dc:creator>Tashane Davis</dc:creator>
  <cp:lastModifiedBy>Tashane Davis</cp:lastModifiedBy>
  <cp:revision>1</cp:revision>
  <dcterms:created xsi:type="dcterms:W3CDTF">2024-01-31T14:04:27Z</dcterms:created>
  <dcterms:modified xsi:type="dcterms:W3CDTF">2024-02-01T14:51:22Z</dcterms:modified>
</cp:coreProperties>
</file>