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63" r:id="rId5"/>
    <p:sldId id="257" r:id="rId6"/>
    <p:sldId id="258" r:id="rId7"/>
    <p:sldId id="293" r:id="rId8"/>
    <p:sldId id="260" r:id="rId9"/>
    <p:sldId id="294" r:id="rId10"/>
    <p:sldId id="261" r:id="rId11"/>
    <p:sldId id="262" r:id="rId12"/>
    <p:sldId id="259" r:id="rId13"/>
    <p:sldId id="264" r:id="rId14"/>
    <p:sldId id="265" r:id="rId15"/>
    <p:sldId id="266" r:id="rId16"/>
    <p:sldId id="268" r:id="rId17"/>
    <p:sldId id="284" r:id="rId18"/>
    <p:sldId id="267" r:id="rId19"/>
    <p:sldId id="285" r:id="rId20"/>
    <p:sldId id="269" r:id="rId21"/>
    <p:sldId id="295" r:id="rId22"/>
    <p:sldId id="272" r:id="rId23"/>
    <p:sldId id="273" r:id="rId24"/>
    <p:sldId id="275" r:id="rId25"/>
    <p:sldId id="276" r:id="rId26"/>
    <p:sldId id="278" r:id="rId27"/>
    <p:sldId id="279" r:id="rId28"/>
    <p:sldId id="280" r:id="rId29"/>
    <p:sldId id="296" r:id="rId30"/>
    <p:sldId id="286" r:id="rId31"/>
    <p:sldId id="287" r:id="rId32"/>
    <p:sldId id="288" r:id="rId33"/>
    <p:sldId id="290" r:id="rId34"/>
    <p:sldId id="291" r:id="rId35"/>
    <p:sldId id="281" r:id="rId36"/>
    <p:sldId id="282" r:id="rId37"/>
    <p:sldId id="28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CAB80-F5AD-4E84-88E1-51A40A29D626}" type="doc">
      <dgm:prSet loTypeId="urn:microsoft.com/office/officeart/2005/8/layout/orgChart1" loCatId="hierarchy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ZA"/>
        </a:p>
      </dgm:t>
    </dgm:pt>
    <dgm:pt modelId="{9055E4FB-A2D9-43E0-855F-476C7E444D8A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Time Series Models</a:t>
          </a:r>
          <a:endParaRPr lang="en-ZA" b="1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0588B69-2D1B-40E1-AD16-FE141390DCC1}" type="parTrans" cxnId="{28681157-AB4A-4848-8102-0ED6EAA3C663}">
      <dgm:prSet/>
      <dgm:spPr/>
      <dgm:t>
        <a:bodyPr/>
        <a:lstStyle/>
        <a:p>
          <a:endParaRPr lang="en-ZA"/>
        </a:p>
      </dgm:t>
    </dgm:pt>
    <dgm:pt modelId="{5CF25C41-F41D-440E-8057-80E5CFF9EAE2}" type="sibTrans" cxnId="{28681157-AB4A-4848-8102-0ED6EAA3C663}">
      <dgm:prSet/>
      <dgm:spPr/>
      <dgm:t>
        <a:bodyPr/>
        <a:lstStyle/>
        <a:p>
          <a:endParaRPr lang="en-ZA"/>
        </a:p>
      </dgm:t>
    </dgm:pt>
    <dgm:pt modelId="{2CDCDD79-9B6F-4934-9EF1-04AEE90FA1C1}">
      <dgm:prSet phldrT="[Text]"/>
      <dgm:spPr>
        <a:solidFill>
          <a:srgbClr val="008000"/>
        </a:solidFill>
      </dgm:spPr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Stationary</a:t>
          </a:r>
          <a:endParaRPr lang="en-ZA" b="1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A827B7A-62E6-4B1A-9B37-E3AF65643492}" type="parTrans" cxnId="{EA111685-41DD-405D-BF10-932076840A8C}">
      <dgm:prSet/>
      <dgm:spPr/>
      <dgm:t>
        <a:bodyPr/>
        <a:lstStyle/>
        <a:p>
          <a:endParaRPr lang="en-ZA"/>
        </a:p>
      </dgm:t>
    </dgm:pt>
    <dgm:pt modelId="{5F4A5E68-73EA-45D1-B439-3E33BE2F71A1}" type="sibTrans" cxnId="{EA111685-41DD-405D-BF10-932076840A8C}">
      <dgm:prSet/>
      <dgm:spPr/>
      <dgm:t>
        <a:bodyPr/>
        <a:lstStyle/>
        <a:p>
          <a:endParaRPr lang="en-ZA"/>
        </a:p>
      </dgm:t>
    </dgm:pt>
    <dgm:pt modelId="{1DA4A541-7C0C-41E9-9618-5137A0BFBB6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Non-Stationary</a:t>
          </a:r>
          <a:endParaRPr lang="en-ZA" b="1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0EB27AA-3611-419F-8D8F-4120C6BABA3F}" type="parTrans" cxnId="{9A2C8FED-8D84-46C5-B867-39762D04D1B2}">
      <dgm:prSet/>
      <dgm:spPr/>
      <dgm:t>
        <a:bodyPr/>
        <a:lstStyle/>
        <a:p>
          <a:endParaRPr lang="en-ZA"/>
        </a:p>
      </dgm:t>
    </dgm:pt>
    <dgm:pt modelId="{1065C6EB-10D0-4E44-84AA-B8EC1121D723}" type="sibTrans" cxnId="{9A2C8FED-8D84-46C5-B867-39762D04D1B2}">
      <dgm:prSet/>
      <dgm:spPr/>
      <dgm:t>
        <a:bodyPr/>
        <a:lstStyle/>
        <a:p>
          <a:endParaRPr lang="en-ZA"/>
        </a:p>
      </dgm:t>
    </dgm:pt>
    <dgm:pt modelId="{F872A454-9FA7-4ABF-8994-28CE8CA0E041}">
      <dgm:prSet phldrT="[Text]"/>
      <dgm:spPr>
        <a:solidFill>
          <a:srgbClr val="2EA08A"/>
        </a:solidFill>
      </dgm:spPr>
      <dgm:t>
        <a:bodyPr/>
        <a:lstStyle/>
        <a:p>
          <a:r>
            <a:rPr lang="en-US" b="1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Univariate</a:t>
          </a:r>
          <a:endParaRPr lang="en-US" b="1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Models</a:t>
          </a:r>
        </a:p>
      </dgm:t>
    </dgm:pt>
    <dgm:pt modelId="{5EF31553-0040-460E-BF15-4D5C8FDB40F6}" type="parTrans" cxnId="{62BC99E3-73D9-40CD-8145-A3737938C13A}">
      <dgm:prSet/>
      <dgm:spPr/>
      <dgm:t>
        <a:bodyPr/>
        <a:lstStyle/>
        <a:p>
          <a:endParaRPr lang="en-ZA"/>
        </a:p>
      </dgm:t>
    </dgm:pt>
    <dgm:pt modelId="{7FB9239B-9B8D-4BF6-9070-BFE0E1E57565}" type="sibTrans" cxnId="{62BC99E3-73D9-40CD-8145-A3737938C13A}">
      <dgm:prSet/>
      <dgm:spPr/>
      <dgm:t>
        <a:bodyPr/>
        <a:lstStyle/>
        <a:p>
          <a:endParaRPr lang="en-ZA"/>
        </a:p>
      </dgm:t>
    </dgm:pt>
    <dgm:pt modelId="{ECF88739-FD97-4BDC-9833-8D8F472CD5C8}">
      <dgm:prSet phldrT="[Text]"/>
      <dgm:spPr>
        <a:solidFill>
          <a:srgbClr val="75A400"/>
        </a:solidFill>
      </dgm:spPr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Multivariate Models</a:t>
          </a:r>
          <a:endParaRPr lang="en-ZA" b="1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01241C3-5820-4413-AEFB-464015A3E924}" type="parTrans" cxnId="{A744F80F-8828-436A-B439-9FB51FF9E3EC}">
      <dgm:prSet/>
      <dgm:spPr/>
      <dgm:t>
        <a:bodyPr/>
        <a:lstStyle/>
        <a:p>
          <a:endParaRPr lang="en-ZA"/>
        </a:p>
      </dgm:t>
    </dgm:pt>
    <dgm:pt modelId="{C1753E1E-33EF-40BD-BF41-3ED421373439}" type="sibTrans" cxnId="{A744F80F-8828-436A-B439-9FB51FF9E3EC}">
      <dgm:prSet/>
      <dgm:spPr/>
      <dgm:t>
        <a:bodyPr/>
        <a:lstStyle/>
        <a:p>
          <a:endParaRPr lang="en-ZA"/>
        </a:p>
      </dgm:t>
    </dgm:pt>
    <dgm:pt modelId="{BD19192A-5139-4417-B179-67A559E15B5E}">
      <dgm:prSet phldrT="[Text]"/>
      <dgm:spPr>
        <a:solidFill>
          <a:srgbClr val="75A400"/>
        </a:solidFill>
      </dgm:spPr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Single Endogenous: ARDL, GARCH</a:t>
          </a:r>
          <a:endParaRPr lang="en-ZA" b="1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9F3F9D1-FF52-40C6-B496-299925F10C4F}" type="parTrans" cxnId="{D7D2BA76-C9F4-467A-9A8C-0F475D063B2A}">
      <dgm:prSet/>
      <dgm:spPr/>
      <dgm:t>
        <a:bodyPr/>
        <a:lstStyle/>
        <a:p>
          <a:endParaRPr lang="en-ZA"/>
        </a:p>
      </dgm:t>
    </dgm:pt>
    <dgm:pt modelId="{7CD2F7A4-D300-4264-9BD9-91CC85468E01}" type="sibTrans" cxnId="{D7D2BA76-C9F4-467A-9A8C-0F475D063B2A}">
      <dgm:prSet/>
      <dgm:spPr/>
      <dgm:t>
        <a:bodyPr/>
        <a:lstStyle/>
        <a:p>
          <a:endParaRPr lang="en-ZA"/>
        </a:p>
      </dgm:t>
    </dgm:pt>
    <dgm:pt modelId="{8E9DC105-02FE-4D74-B065-D70F64947F81}">
      <dgm:prSet phldrT="[Text]"/>
      <dgm:spPr>
        <a:solidFill>
          <a:srgbClr val="75A400"/>
        </a:solidFill>
      </dgm:spPr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Many Endogenous: </a:t>
          </a:r>
          <a:b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</a:br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VAR, SVAR</a:t>
          </a:r>
          <a:endParaRPr lang="en-ZA" b="1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592B6A8-F35D-4688-9207-9FBCD1505F84}" type="parTrans" cxnId="{834286F9-9C9F-4DBD-9453-A5CDC76B9F1C}">
      <dgm:prSet/>
      <dgm:spPr/>
      <dgm:t>
        <a:bodyPr/>
        <a:lstStyle/>
        <a:p>
          <a:endParaRPr lang="en-ZA"/>
        </a:p>
      </dgm:t>
    </dgm:pt>
    <dgm:pt modelId="{CB9676EB-2F44-49B0-8ADB-9DA5349BBA45}" type="sibTrans" cxnId="{834286F9-9C9F-4DBD-9453-A5CDC76B9F1C}">
      <dgm:prSet/>
      <dgm:spPr/>
      <dgm:t>
        <a:bodyPr/>
        <a:lstStyle/>
        <a:p>
          <a:endParaRPr lang="en-ZA"/>
        </a:p>
      </dgm:t>
    </dgm:pt>
    <dgm:pt modelId="{CD494EB8-22F5-43B4-B97B-06E4A24792AC}">
      <dgm:prSet phldrT="[Text]"/>
      <dgm:spPr>
        <a:solidFill>
          <a:srgbClr val="B77601"/>
        </a:solidFill>
      </dgm:spPr>
      <dgm:t>
        <a:bodyPr/>
        <a:lstStyle/>
        <a:p>
          <a:r>
            <a:rPr lang="en-US" b="1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Univariate</a:t>
          </a:r>
          <a:endParaRPr lang="en-ZA" b="1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gm:t>
    </dgm:pt>
    <dgm:pt modelId="{DCC6CF14-C330-4987-B2A3-8CBD7B213319}" type="parTrans" cxnId="{D24B42B6-4DD3-4412-9DA1-D7AD65E85E60}">
      <dgm:prSet/>
      <dgm:spPr/>
      <dgm:t>
        <a:bodyPr/>
        <a:lstStyle/>
        <a:p>
          <a:endParaRPr lang="en-ZA"/>
        </a:p>
      </dgm:t>
    </dgm:pt>
    <dgm:pt modelId="{17D02FC3-7803-44A8-8CFA-8662B1B135D8}" type="sibTrans" cxnId="{D24B42B6-4DD3-4412-9DA1-D7AD65E85E60}">
      <dgm:prSet/>
      <dgm:spPr/>
      <dgm:t>
        <a:bodyPr/>
        <a:lstStyle/>
        <a:p>
          <a:endParaRPr lang="en-ZA"/>
        </a:p>
      </dgm:t>
    </dgm:pt>
    <dgm:pt modelId="{59BF403C-BD3F-43E2-B509-DBCA8D5DB006}">
      <dgm:prSet phldrT="[Text]"/>
      <dgm:spPr>
        <a:solidFill>
          <a:srgbClr val="ABA301"/>
        </a:solidFill>
      </dgm:spPr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Deterministic Trends &amp; Filters</a:t>
          </a:r>
          <a:endParaRPr lang="en-ZA" b="1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F075648-80C8-4518-876C-F7ACB8DD46CE}" type="parTrans" cxnId="{8745C80A-B03F-4FE0-AB9F-525B0563F193}">
      <dgm:prSet/>
      <dgm:spPr/>
      <dgm:t>
        <a:bodyPr/>
        <a:lstStyle/>
        <a:p>
          <a:endParaRPr lang="en-ZA"/>
        </a:p>
      </dgm:t>
    </dgm:pt>
    <dgm:pt modelId="{07C65866-49EC-41B3-A1EA-750C4476CB96}" type="sibTrans" cxnId="{8745C80A-B03F-4FE0-AB9F-525B0563F193}">
      <dgm:prSet/>
      <dgm:spPr/>
      <dgm:t>
        <a:bodyPr/>
        <a:lstStyle/>
        <a:p>
          <a:endParaRPr lang="en-ZA"/>
        </a:p>
      </dgm:t>
    </dgm:pt>
    <dgm:pt modelId="{C819ECD0-AF40-449F-BA54-4AAC2240C65B}">
      <dgm:prSet phldrT="[Text]"/>
      <dgm:spPr>
        <a:solidFill>
          <a:srgbClr val="B75C01"/>
        </a:solidFill>
      </dgm:spPr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Stochastic Trends: ARIMA(</a:t>
          </a:r>
          <a:r>
            <a:rPr lang="en-US" b="1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p,d,q</a:t>
          </a:r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)</a:t>
          </a:r>
        </a:p>
      </dgm:t>
    </dgm:pt>
    <dgm:pt modelId="{D015C1DA-F594-4133-9CD7-FFE1D7A3B324}" type="parTrans" cxnId="{5B468AF8-6882-460E-A616-4DF4DBB4026A}">
      <dgm:prSet/>
      <dgm:spPr/>
      <dgm:t>
        <a:bodyPr/>
        <a:lstStyle/>
        <a:p>
          <a:endParaRPr lang="en-ZA"/>
        </a:p>
      </dgm:t>
    </dgm:pt>
    <dgm:pt modelId="{EA422A08-82A7-4897-8896-4E9D7C54854B}" type="sibTrans" cxnId="{5B468AF8-6882-460E-A616-4DF4DBB4026A}">
      <dgm:prSet/>
      <dgm:spPr/>
      <dgm:t>
        <a:bodyPr/>
        <a:lstStyle/>
        <a:p>
          <a:endParaRPr lang="en-ZA"/>
        </a:p>
      </dgm:t>
    </dgm:pt>
    <dgm:pt modelId="{2683F479-527F-4AEA-8529-4A48035F6A16}">
      <dgm:prSet phldrT="[Text]"/>
      <dgm:spPr>
        <a:solidFill>
          <a:srgbClr val="B75C01"/>
        </a:solidFill>
      </dgm:spPr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Differencing</a:t>
          </a:r>
        </a:p>
      </dgm:t>
    </dgm:pt>
    <dgm:pt modelId="{03970587-A79A-44FF-96B5-7F7DD208E616}" type="parTrans" cxnId="{33B4551E-FB05-419F-8AEC-431C2747A097}">
      <dgm:prSet/>
      <dgm:spPr/>
      <dgm:t>
        <a:bodyPr/>
        <a:lstStyle/>
        <a:p>
          <a:endParaRPr lang="en-ZA"/>
        </a:p>
      </dgm:t>
    </dgm:pt>
    <dgm:pt modelId="{614423D5-C267-450D-9522-AEB3907FAFC3}" type="sibTrans" cxnId="{33B4551E-FB05-419F-8AEC-431C2747A097}">
      <dgm:prSet/>
      <dgm:spPr/>
      <dgm:t>
        <a:bodyPr/>
        <a:lstStyle/>
        <a:p>
          <a:endParaRPr lang="en-ZA"/>
        </a:p>
      </dgm:t>
    </dgm:pt>
    <dgm:pt modelId="{0458CA8F-73FE-4BD9-85FB-C076BCB4D586}">
      <dgm:prSet phldrT="[Text]"/>
      <dgm:spPr>
        <a:solidFill>
          <a:srgbClr val="2EA08A"/>
        </a:solidFill>
      </dgm:spPr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Only E(</a:t>
          </a:r>
          <a:r>
            <a:rPr lang="en-US" b="1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y</a:t>
          </a:r>
          <a:r>
            <a:rPr lang="en-US" b="1" baseline="-250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t</a:t>
          </a:r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): ARMA(</a:t>
          </a:r>
          <a:r>
            <a:rPr lang="en-US" b="1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p,q</a:t>
          </a:r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)</a:t>
          </a:r>
          <a:endParaRPr lang="en-ZA" b="1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A8D33C2-80D8-4304-B861-139FFF362C04}" type="parTrans" cxnId="{EDF0CB14-007E-45BB-8445-C92455079A93}">
      <dgm:prSet/>
      <dgm:spPr/>
      <dgm:t>
        <a:bodyPr/>
        <a:lstStyle/>
        <a:p>
          <a:endParaRPr lang="en-ZA"/>
        </a:p>
      </dgm:t>
    </dgm:pt>
    <dgm:pt modelId="{E03B7021-F4B6-4739-B152-FC7D1AC29A61}" type="sibTrans" cxnId="{EDF0CB14-007E-45BB-8445-C92455079A93}">
      <dgm:prSet/>
      <dgm:spPr/>
      <dgm:t>
        <a:bodyPr/>
        <a:lstStyle/>
        <a:p>
          <a:endParaRPr lang="en-ZA"/>
        </a:p>
      </dgm:t>
    </dgm:pt>
    <dgm:pt modelId="{1546840A-5FDB-4EE2-8D23-BDED3BD8A1CA}">
      <dgm:prSet phldrT="[Text]"/>
      <dgm:spPr>
        <a:solidFill>
          <a:srgbClr val="2EA08A"/>
        </a:solidFill>
      </dgm:spPr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E(</a:t>
          </a:r>
          <a:r>
            <a:rPr lang="en-US" b="1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y</a:t>
          </a:r>
          <a:r>
            <a:rPr lang="en-US" b="1" baseline="-250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t</a:t>
          </a:r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) &amp; </a:t>
          </a:r>
          <a:r>
            <a:rPr lang="en-US" b="1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Var</a:t>
          </a:r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(</a:t>
          </a:r>
          <a:r>
            <a:rPr lang="en-US" b="1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y</a:t>
          </a:r>
          <a:r>
            <a:rPr lang="en-US" b="1" baseline="-250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t</a:t>
          </a:r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): ARCH</a:t>
          </a:r>
          <a:endParaRPr lang="en-ZA" b="1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37B74F6-B3DB-4C4B-8B41-95928FEB02EE}" type="parTrans" cxnId="{10A735D2-B3AB-4D10-A5BF-A407ED510651}">
      <dgm:prSet/>
      <dgm:spPr/>
      <dgm:t>
        <a:bodyPr/>
        <a:lstStyle/>
        <a:p>
          <a:endParaRPr lang="en-ZA"/>
        </a:p>
      </dgm:t>
    </dgm:pt>
    <dgm:pt modelId="{5F054BD2-09D3-4111-8595-662B2E1A767F}" type="sibTrans" cxnId="{10A735D2-B3AB-4D10-A5BF-A407ED510651}">
      <dgm:prSet/>
      <dgm:spPr/>
      <dgm:t>
        <a:bodyPr/>
        <a:lstStyle/>
        <a:p>
          <a:endParaRPr lang="en-ZA"/>
        </a:p>
      </dgm:t>
    </dgm:pt>
    <dgm:pt modelId="{2BE11016-D500-4916-8D64-B1EB2D7C26FE}">
      <dgm:prSet phldrT="[Text]"/>
      <dgm:spPr>
        <a:solidFill>
          <a:srgbClr val="B75C01"/>
        </a:solidFill>
      </dgm:spPr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Tests</a:t>
          </a:r>
        </a:p>
      </dgm:t>
    </dgm:pt>
    <dgm:pt modelId="{266FD1F6-AF8B-4D2B-BB02-A2CBE04E3622}" type="parTrans" cxnId="{956D79FB-1727-406F-A2D5-17AD93209241}">
      <dgm:prSet/>
      <dgm:spPr/>
      <dgm:t>
        <a:bodyPr/>
        <a:lstStyle/>
        <a:p>
          <a:endParaRPr lang="en-ZA"/>
        </a:p>
      </dgm:t>
    </dgm:pt>
    <dgm:pt modelId="{62B01055-0C03-490C-BCDE-9B9D768A77AA}" type="sibTrans" cxnId="{956D79FB-1727-406F-A2D5-17AD93209241}">
      <dgm:prSet/>
      <dgm:spPr/>
      <dgm:t>
        <a:bodyPr/>
        <a:lstStyle/>
        <a:p>
          <a:endParaRPr lang="en-ZA"/>
        </a:p>
      </dgm:t>
    </dgm:pt>
    <dgm:pt modelId="{402FC0EC-2929-4639-94A0-E5EEA51BB997}">
      <dgm:prSet phldrT="[Text]"/>
      <dgm:spPr>
        <a:solidFill>
          <a:srgbClr val="A2285C"/>
        </a:solidFill>
      </dgm:spPr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 Multivariate</a:t>
          </a:r>
        </a:p>
      </dgm:t>
    </dgm:pt>
    <dgm:pt modelId="{46174F45-C69E-48FD-AAFD-E8EBBADEC156}" type="sibTrans" cxnId="{BAFA4B04-2524-4EC2-B3B5-1EB5EFC4A413}">
      <dgm:prSet/>
      <dgm:spPr/>
      <dgm:t>
        <a:bodyPr/>
        <a:lstStyle/>
        <a:p>
          <a:endParaRPr lang="en-ZA"/>
        </a:p>
      </dgm:t>
    </dgm:pt>
    <dgm:pt modelId="{835D0648-36E0-4EB5-A6C7-B426BEB1D961}" type="parTrans" cxnId="{BAFA4B04-2524-4EC2-B3B5-1EB5EFC4A413}">
      <dgm:prSet/>
      <dgm:spPr/>
      <dgm:t>
        <a:bodyPr/>
        <a:lstStyle/>
        <a:p>
          <a:endParaRPr lang="en-ZA"/>
        </a:p>
      </dgm:t>
    </dgm:pt>
    <dgm:pt modelId="{4DA0582B-0C2A-4E58-B370-EAFEC5CD7DBB}">
      <dgm:prSet phldrT="[Text]"/>
      <dgm:spPr>
        <a:solidFill>
          <a:srgbClr val="A2285C"/>
        </a:solidFill>
      </dgm:spPr>
      <dgm:t>
        <a:bodyPr/>
        <a:lstStyle/>
        <a:p>
          <a:r>
            <a:rPr lang="en-US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Cointegration / VECM, ARDL</a:t>
          </a:r>
        </a:p>
      </dgm:t>
    </dgm:pt>
    <dgm:pt modelId="{FC1B2EB8-92E9-4D25-A027-8EDC2A4E5739}" type="parTrans" cxnId="{DC34402D-3873-489C-9D74-C0CF333090DF}">
      <dgm:prSet/>
      <dgm:spPr/>
      <dgm:t>
        <a:bodyPr/>
        <a:lstStyle/>
        <a:p>
          <a:endParaRPr lang="en-ZA"/>
        </a:p>
      </dgm:t>
    </dgm:pt>
    <dgm:pt modelId="{F79F36C1-8ECB-4557-9CC5-8D9069C731F0}" type="sibTrans" cxnId="{DC34402D-3873-489C-9D74-C0CF333090DF}">
      <dgm:prSet/>
      <dgm:spPr/>
      <dgm:t>
        <a:bodyPr/>
        <a:lstStyle/>
        <a:p>
          <a:endParaRPr lang="en-ZA"/>
        </a:p>
      </dgm:t>
    </dgm:pt>
    <dgm:pt modelId="{E0B9CC06-C6AA-48AC-B431-0FC8858978C7}" type="pres">
      <dgm:prSet presAssocID="{676CAB80-F5AD-4E84-88E1-51A40A29D6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C85608-0499-4EBC-9862-00DB86117833}" type="pres">
      <dgm:prSet presAssocID="{9055E4FB-A2D9-43E0-855F-476C7E444D8A}" presName="hierRoot1" presStyleCnt="0">
        <dgm:presLayoutVars>
          <dgm:hierBranch val="init"/>
        </dgm:presLayoutVars>
      </dgm:prSet>
      <dgm:spPr/>
    </dgm:pt>
    <dgm:pt modelId="{7FBC113B-AAD2-41B7-A658-624C48BDB8DB}" type="pres">
      <dgm:prSet presAssocID="{9055E4FB-A2D9-43E0-855F-476C7E444D8A}" presName="rootComposite1" presStyleCnt="0"/>
      <dgm:spPr/>
    </dgm:pt>
    <dgm:pt modelId="{BC501C2E-5274-4A60-AE06-F68AE39260D2}" type="pres">
      <dgm:prSet presAssocID="{9055E4FB-A2D9-43E0-855F-476C7E444D8A}" presName="rootText1" presStyleLbl="node0" presStyleIdx="0" presStyleCnt="1">
        <dgm:presLayoutVars>
          <dgm:chPref val="3"/>
        </dgm:presLayoutVars>
      </dgm:prSet>
      <dgm:spPr/>
    </dgm:pt>
    <dgm:pt modelId="{BF7A7D12-09A7-4FD6-A80D-7665C8A7E1B5}" type="pres">
      <dgm:prSet presAssocID="{9055E4FB-A2D9-43E0-855F-476C7E444D8A}" presName="rootConnector1" presStyleLbl="node1" presStyleIdx="0" presStyleCnt="0"/>
      <dgm:spPr/>
    </dgm:pt>
    <dgm:pt modelId="{E39EE9A6-5275-4A76-9F8A-22917FF85720}" type="pres">
      <dgm:prSet presAssocID="{9055E4FB-A2D9-43E0-855F-476C7E444D8A}" presName="hierChild2" presStyleCnt="0"/>
      <dgm:spPr/>
    </dgm:pt>
    <dgm:pt modelId="{4B08F2F4-705A-41D6-AB67-8E9832438338}" type="pres">
      <dgm:prSet presAssocID="{BA827B7A-62E6-4B1A-9B37-E3AF65643492}" presName="Name37" presStyleLbl="parChTrans1D2" presStyleIdx="0" presStyleCnt="2"/>
      <dgm:spPr/>
    </dgm:pt>
    <dgm:pt modelId="{3EF673D3-C19B-4CB1-B5AC-390716C8A0A4}" type="pres">
      <dgm:prSet presAssocID="{2CDCDD79-9B6F-4934-9EF1-04AEE90FA1C1}" presName="hierRoot2" presStyleCnt="0">
        <dgm:presLayoutVars>
          <dgm:hierBranch val="init"/>
        </dgm:presLayoutVars>
      </dgm:prSet>
      <dgm:spPr/>
    </dgm:pt>
    <dgm:pt modelId="{B1ADC9CF-B0C1-4CF7-ACC9-892F78DE7D80}" type="pres">
      <dgm:prSet presAssocID="{2CDCDD79-9B6F-4934-9EF1-04AEE90FA1C1}" presName="rootComposite" presStyleCnt="0"/>
      <dgm:spPr/>
    </dgm:pt>
    <dgm:pt modelId="{A8242123-B8B9-403E-A821-1BE1DA5348FF}" type="pres">
      <dgm:prSet presAssocID="{2CDCDD79-9B6F-4934-9EF1-04AEE90FA1C1}" presName="rootText" presStyleLbl="node2" presStyleIdx="0" presStyleCnt="2">
        <dgm:presLayoutVars>
          <dgm:chPref val="3"/>
        </dgm:presLayoutVars>
      </dgm:prSet>
      <dgm:spPr/>
    </dgm:pt>
    <dgm:pt modelId="{267A9EFB-7EA2-433E-8241-BD710054FEDC}" type="pres">
      <dgm:prSet presAssocID="{2CDCDD79-9B6F-4934-9EF1-04AEE90FA1C1}" presName="rootConnector" presStyleLbl="node2" presStyleIdx="0" presStyleCnt="2"/>
      <dgm:spPr/>
    </dgm:pt>
    <dgm:pt modelId="{479EE45F-8754-4F19-BD4A-E66801F36ADE}" type="pres">
      <dgm:prSet presAssocID="{2CDCDD79-9B6F-4934-9EF1-04AEE90FA1C1}" presName="hierChild4" presStyleCnt="0"/>
      <dgm:spPr/>
    </dgm:pt>
    <dgm:pt modelId="{3A47829F-82D8-4770-90A9-B80A0A15F7A8}" type="pres">
      <dgm:prSet presAssocID="{5EF31553-0040-460E-BF15-4D5C8FDB40F6}" presName="Name37" presStyleLbl="parChTrans1D3" presStyleIdx="0" presStyleCnt="4"/>
      <dgm:spPr/>
    </dgm:pt>
    <dgm:pt modelId="{2A15F663-A629-4C21-BC9A-E3AEA6FBB629}" type="pres">
      <dgm:prSet presAssocID="{F872A454-9FA7-4ABF-8994-28CE8CA0E041}" presName="hierRoot2" presStyleCnt="0">
        <dgm:presLayoutVars>
          <dgm:hierBranch val="init"/>
        </dgm:presLayoutVars>
      </dgm:prSet>
      <dgm:spPr/>
    </dgm:pt>
    <dgm:pt modelId="{20B8AF89-A71D-402C-A206-C1B78AF03825}" type="pres">
      <dgm:prSet presAssocID="{F872A454-9FA7-4ABF-8994-28CE8CA0E041}" presName="rootComposite" presStyleCnt="0"/>
      <dgm:spPr/>
    </dgm:pt>
    <dgm:pt modelId="{1BF68A85-9DBD-4F07-B773-493EC136BD51}" type="pres">
      <dgm:prSet presAssocID="{F872A454-9FA7-4ABF-8994-28CE8CA0E041}" presName="rootText" presStyleLbl="node3" presStyleIdx="0" presStyleCnt="4">
        <dgm:presLayoutVars>
          <dgm:chPref val="3"/>
        </dgm:presLayoutVars>
      </dgm:prSet>
      <dgm:spPr/>
    </dgm:pt>
    <dgm:pt modelId="{9264E07B-DC73-4DB5-85C7-7B262D26F42A}" type="pres">
      <dgm:prSet presAssocID="{F872A454-9FA7-4ABF-8994-28CE8CA0E041}" presName="rootConnector" presStyleLbl="node3" presStyleIdx="0" presStyleCnt="4"/>
      <dgm:spPr/>
    </dgm:pt>
    <dgm:pt modelId="{412310A5-BD95-4609-90AD-7818FC74E812}" type="pres">
      <dgm:prSet presAssocID="{F872A454-9FA7-4ABF-8994-28CE8CA0E041}" presName="hierChild4" presStyleCnt="0"/>
      <dgm:spPr/>
    </dgm:pt>
    <dgm:pt modelId="{0B8C22CC-4C27-4D67-910B-7801F6CD4526}" type="pres">
      <dgm:prSet presAssocID="{EA8D33C2-80D8-4304-B861-139FFF362C04}" presName="Name37" presStyleLbl="parChTrans1D4" presStyleIdx="0" presStyleCnt="9"/>
      <dgm:spPr/>
    </dgm:pt>
    <dgm:pt modelId="{F90D182C-B61B-4F9F-8A5C-E93E7DC8D71B}" type="pres">
      <dgm:prSet presAssocID="{0458CA8F-73FE-4BD9-85FB-C076BCB4D586}" presName="hierRoot2" presStyleCnt="0">
        <dgm:presLayoutVars>
          <dgm:hierBranch val="init"/>
        </dgm:presLayoutVars>
      </dgm:prSet>
      <dgm:spPr/>
    </dgm:pt>
    <dgm:pt modelId="{C845153A-F162-4DC9-AC66-CECBC7241EB4}" type="pres">
      <dgm:prSet presAssocID="{0458CA8F-73FE-4BD9-85FB-C076BCB4D586}" presName="rootComposite" presStyleCnt="0"/>
      <dgm:spPr/>
    </dgm:pt>
    <dgm:pt modelId="{185B90E4-D7D0-4919-AC86-2ADB456A1611}" type="pres">
      <dgm:prSet presAssocID="{0458CA8F-73FE-4BD9-85FB-C076BCB4D586}" presName="rootText" presStyleLbl="node4" presStyleIdx="0" presStyleCnt="9">
        <dgm:presLayoutVars>
          <dgm:chPref val="3"/>
        </dgm:presLayoutVars>
      </dgm:prSet>
      <dgm:spPr/>
    </dgm:pt>
    <dgm:pt modelId="{460394B8-3807-4074-A51D-65CD3EB8BFDB}" type="pres">
      <dgm:prSet presAssocID="{0458CA8F-73FE-4BD9-85FB-C076BCB4D586}" presName="rootConnector" presStyleLbl="node4" presStyleIdx="0" presStyleCnt="9"/>
      <dgm:spPr/>
    </dgm:pt>
    <dgm:pt modelId="{791AA5E1-6312-4241-88E0-0758940A8E54}" type="pres">
      <dgm:prSet presAssocID="{0458CA8F-73FE-4BD9-85FB-C076BCB4D586}" presName="hierChild4" presStyleCnt="0"/>
      <dgm:spPr/>
    </dgm:pt>
    <dgm:pt modelId="{F8D2F3E8-E1E3-4D14-A423-3B96CEC965BA}" type="pres">
      <dgm:prSet presAssocID="{0458CA8F-73FE-4BD9-85FB-C076BCB4D586}" presName="hierChild5" presStyleCnt="0"/>
      <dgm:spPr/>
    </dgm:pt>
    <dgm:pt modelId="{F1AFE3AD-5869-41FC-8F00-15A3BE3A0567}" type="pres">
      <dgm:prSet presAssocID="{C37B74F6-B3DB-4C4B-8B41-95928FEB02EE}" presName="Name37" presStyleLbl="parChTrans1D4" presStyleIdx="1" presStyleCnt="9"/>
      <dgm:spPr/>
    </dgm:pt>
    <dgm:pt modelId="{D7163223-F11C-40AC-B3E5-2C904315C38B}" type="pres">
      <dgm:prSet presAssocID="{1546840A-5FDB-4EE2-8D23-BDED3BD8A1CA}" presName="hierRoot2" presStyleCnt="0">
        <dgm:presLayoutVars>
          <dgm:hierBranch val="init"/>
        </dgm:presLayoutVars>
      </dgm:prSet>
      <dgm:spPr/>
    </dgm:pt>
    <dgm:pt modelId="{CAA2DEF2-2EE6-41C2-BA03-8780B83C5363}" type="pres">
      <dgm:prSet presAssocID="{1546840A-5FDB-4EE2-8D23-BDED3BD8A1CA}" presName="rootComposite" presStyleCnt="0"/>
      <dgm:spPr/>
    </dgm:pt>
    <dgm:pt modelId="{BF02EC71-29DC-43BC-B027-98D1DD9B128B}" type="pres">
      <dgm:prSet presAssocID="{1546840A-5FDB-4EE2-8D23-BDED3BD8A1CA}" presName="rootText" presStyleLbl="node4" presStyleIdx="1" presStyleCnt="9">
        <dgm:presLayoutVars>
          <dgm:chPref val="3"/>
        </dgm:presLayoutVars>
      </dgm:prSet>
      <dgm:spPr/>
    </dgm:pt>
    <dgm:pt modelId="{66874C54-B30A-41E3-B0C9-948965F657D8}" type="pres">
      <dgm:prSet presAssocID="{1546840A-5FDB-4EE2-8D23-BDED3BD8A1CA}" presName="rootConnector" presStyleLbl="node4" presStyleIdx="1" presStyleCnt="9"/>
      <dgm:spPr/>
    </dgm:pt>
    <dgm:pt modelId="{E7E309FE-2F03-4D7F-BAFB-B93AD4ADBE1F}" type="pres">
      <dgm:prSet presAssocID="{1546840A-5FDB-4EE2-8D23-BDED3BD8A1CA}" presName="hierChild4" presStyleCnt="0"/>
      <dgm:spPr/>
    </dgm:pt>
    <dgm:pt modelId="{6E58897A-FD1D-4FF1-B143-DBAC54063D12}" type="pres">
      <dgm:prSet presAssocID="{1546840A-5FDB-4EE2-8D23-BDED3BD8A1CA}" presName="hierChild5" presStyleCnt="0"/>
      <dgm:spPr/>
    </dgm:pt>
    <dgm:pt modelId="{125F31BD-D14D-4E57-B838-103AF8247902}" type="pres">
      <dgm:prSet presAssocID="{F872A454-9FA7-4ABF-8994-28CE8CA0E041}" presName="hierChild5" presStyleCnt="0"/>
      <dgm:spPr/>
    </dgm:pt>
    <dgm:pt modelId="{2676731F-B8EC-447D-883F-9AE3D06AC77B}" type="pres">
      <dgm:prSet presAssocID="{401241C3-5820-4413-AEFB-464015A3E924}" presName="Name37" presStyleLbl="parChTrans1D3" presStyleIdx="1" presStyleCnt="4"/>
      <dgm:spPr/>
    </dgm:pt>
    <dgm:pt modelId="{B996AC70-8562-4D59-8FFF-050F5869BBBF}" type="pres">
      <dgm:prSet presAssocID="{ECF88739-FD97-4BDC-9833-8D8F472CD5C8}" presName="hierRoot2" presStyleCnt="0">
        <dgm:presLayoutVars>
          <dgm:hierBranch val="init"/>
        </dgm:presLayoutVars>
      </dgm:prSet>
      <dgm:spPr/>
    </dgm:pt>
    <dgm:pt modelId="{E19192DA-72A7-41B7-B80B-95CE2AA514C7}" type="pres">
      <dgm:prSet presAssocID="{ECF88739-FD97-4BDC-9833-8D8F472CD5C8}" presName="rootComposite" presStyleCnt="0"/>
      <dgm:spPr/>
    </dgm:pt>
    <dgm:pt modelId="{A4FAF545-111F-40C2-8E92-C9B7F16B4623}" type="pres">
      <dgm:prSet presAssocID="{ECF88739-FD97-4BDC-9833-8D8F472CD5C8}" presName="rootText" presStyleLbl="node3" presStyleIdx="1" presStyleCnt="4">
        <dgm:presLayoutVars>
          <dgm:chPref val="3"/>
        </dgm:presLayoutVars>
      </dgm:prSet>
      <dgm:spPr/>
    </dgm:pt>
    <dgm:pt modelId="{E8C5DADE-9EA0-4E0F-B6FB-C3069FD80994}" type="pres">
      <dgm:prSet presAssocID="{ECF88739-FD97-4BDC-9833-8D8F472CD5C8}" presName="rootConnector" presStyleLbl="node3" presStyleIdx="1" presStyleCnt="4"/>
      <dgm:spPr/>
    </dgm:pt>
    <dgm:pt modelId="{D155676B-309F-430E-B2BE-7A8385328D25}" type="pres">
      <dgm:prSet presAssocID="{ECF88739-FD97-4BDC-9833-8D8F472CD5C8}" presName="hierChild4" presStyleCnt="0"/>
      <dgm:spPr/>
    </dgm:pt>
    <dgm:pt modelId="{059FF374-5A7C-4568-8509-B71B5A21786B}" type="pres">
      <dgm:prSet presAssocID="{A9F3F9D1-FF52-40C6-B496-299925F10C4F}" presName="Name37" presStyleLbl="parChTrans1D4" presStyleIdx="2" presStyleCnt="9"/>
      <dgm:spPr/>
    </dgm:pt>
    <dgm:pt modelId="{8FFDC1D1-3A3B-4C51-8272-F060F8841A78}" type="pres">
      <dgm:prSet presAssocID="{BD19192A-5139-4417-B179-67A559E15B5E}" presName="hierRoot2" presStyleCnt="0">
        <dgm:presLayoutVars>
          <dgm:hierBranch val="init"/>
        </dgm:presLayoutVars>
      </dgm:prSet>
      <dgm:spPr/>
    </dgm:pt>
    <dgm:pt modelId="{DD656EA2-A5E7-46F9-9674-8B8BD568FFCA}" type="pres">
      <dgm:prSet presAssocID="{BD19192A-5139-4417-B179-67A559E15B5E}" presName="rootComposite" presStyleCnt="0"/>
      <dgm:spPr/>
    </dgm:pt>
    <dgm:pt modelId="{E10538D4-5F6A-42BD-9C9A-3D1AC80C7DB9}" type="pres">
      <dgm:prSet presAssocID="{BD19192A-5139-4417-B179-67A559E15B5E}" presName="rootText" presStyleLbl="node4" presStyleIdx="2" presStyleCnt="9">
        <dgm:presLayoutVars>
          <dgm:chPref val="3"/>
        </dgm:presLayoutVars>
      </dgm:prSet>
      <dgm:spPr/>
    </dgm:pt>
    <dgm:pt modelId="{08B0F24C-12B1-4271-8332-012FA02264E9}" type="pres">
      <dgm:prSet presAssocID="{BD19192A-5139-4417-B179-67A559E15B5E}" presName="rootConnector" presStyleLbl="node4" presStyleIdx="2" presStyleCnt="9"/>
      <dgm:spPr/>
    </dgm:pt>
    <dgm:pt modelId="{B803AD6E-761A-47E7-BDAD-58D35E061108}" type="pres">
      <dgm:prSet presAssocID="{BD19192A-5139-4417-B179-67A559E15B5E}" presName="hierChild4" presStyleCnt="0"/>
      <dgm:spPr/>
    </dgm:pt>
    <dgm:pt modelId="{9433EA23-F3AB-4081-B12D-BF57A4EDFEFD}" type="pres">
      <dgm:prSet presAssocID="{BD19192A-5139-4417-B179-67A559E15B5E}" presName="hierChild5" presStyleCnt="0"/>
      <dgm:spPr/>
    </dgm:pt>
    <dgm:pt modelId="{773486EB-4467-49F8-9663-DF727910A3A0}" type="pres">
      <dgm:prSet presAssocID="{3592B6A8-F35D-4688-9207-9FBCD1505F84}" presName="Name37" presStyleLbl="parChTrans1D4" presStyleIdx="3" presStyleCnt="9"/>
      <dgm:spPr/>
    </dgm:pt>
    <dgm:pt modelId="{BD10D8F6-C269-4CA3-8B75-98E6576513CA}" type="pres">
      <dgm:prSet presAssocID="{8E9DC105-02FE-4D74-B065-D70F64947F81}" presName="hierRoot2" presStyleCnt="0">
        <dgm:presLayoutVars>
          <dgm:hierBranch val="init"/>
        </dgm:presLayoutVars>
      </dgm:prSet>
      <dgm:spPr/>
    </dgm:pt>
    <dgm:pt modelId="{66DBE1B4-3854-4B18-BD52-34EAAA116466}" type="pres">
      <dgm:prSet presAssocID="{8E9DC105-02FE-4D74-B065-D70F64947F81}" presName="rootComposite" presStyleCnt="0"/>
      <dgm:spPr/>
    </dgm:pt>
    <dgm:pt modelId="{40EC3A56-7037-4E36-94B3-80A03FB965EE}" type="pres">
      <dgm:prSet presAssocID="{8E9DC105-02FE-4D74-B065-D70F64947F81}" presName="rootText" presStyleLbl="node4" presStyleIdx="3" presStyleCnt="9">
        <dgm:presLayoutVars>
          <dgm:chPref val="3"/>
        </dgm:presLayoutVars>
      </dgm:prSet>
      <dgm:spPr/>
    </dgm:pt>
    <dgm:pt modelId="{C4D7CA22-EE0D-4E2B-92F8-E85E7393EFC9}" type="pres">
      <dgm:prSet presAssocID="{8E9DC105-02FE-4D74-B065-D70F64947F81}" presName="rootConnector" presStyleLbl="node4" presStyleIdx="3" presStyleCnt="9"/>
      <dgm:spPr/>
    </dgm:pt>
    <dgm:pt modelId="{38264B19-D336-410D-A450-1B6F10654D6F}" type="pres">
      <dgm:prSet presAssocID="{8E9DC105-02FE-4D74-B065-D70F64947F81}" presName="hierChild4" presStyleCnt="0"/>
      <dgm:spPr/>
    </dgm:pt>
    <dgm:pt modelId="{AAEDCE7D-E12E-4BC0-9006-542223A83A12}" type="pres">
      <dgm:prSet presAssocID="{8E9DC105-02FE-4D74-B065-D70F64947F81}" presName="hierChild5" presStyleCnt="0"/>
      <dgm:spPr/>
    </dgm:pt>
    <dgm:pt modelId="{B768AB5E-8837-4A6E-8CB2-BF15BE28EAC3}" type="pres">
      <dgm:prSet presAssocID="{ECF88739-FD97-4BDC-9833-8D8F472CD5C8}" presName="hierChild5" presStyleCnt="0"/>
      <dgm:spPr/>
    </dgm:pt>
    <dgm:pt modelId="{CC0A0757-C65F-494F-BBC2-FECD2DC20F11}" type="pres">
      <dgm:prSet presAssocID="{2CDCDD79-9B6F-4934-9EF1-04AEE90FA1C1}" presName="hierChild5" presStyleCnt="0"/>
      <dgm:spPr/>
    </dgm:pt>
    <dgm:pt modelId="{2D68F0BF-2A11-48CA-B9F0-28071B7630D7}" type="pres">
      <dgm:prSet presAssocID="{30EB27AA-3611-419F-8D8F-4120C6BABA3F}" presName="Name37" presStyleLbl="parChTrans1D2" presStyleIdx="1" presStyleCnt="2"/>
      <dgm:spPr/>
    </dgm:pt>
    <dgm:pt modelId="{39145DBE-84B5-4346-A305-4D90BB66957C}" type="pres">
      <dgm:prSet presAssocID="{1DA4A541-7C0C-41E9-9618-5137A0BFBB6B}" presName="hierRoot2" presStyleCnt="0">
        <dgm:presLayoutVars>
          <dgm:hierBranch val="init"/>
        </dgm:presLayoutVars>
      </dgm:prSet>
      <dgm:spPr/>
    </dgm:pt>
    <dgm:pt modelId="{6230F613-F098-4D09-BE94-FC8642B4C9E3}" type="pres">
      <dgm:prSet presAssocID="{1DA4A541-7C0C-41E9-9618-5137A0BFBB6B}" presName="rootComposite" presStyleCnt="0"/>
      <dgm:spPr/>
    </dgm:pt>
    <dgm:pt modelId="{DC8DE45B-633C-4B8B-A0CA-CF53B5B64241}" type="pres">
      <dgm:prSet presAssocID="{1DA4A541-7C0C-41E9-9618-5137A0BFBB6B}" presName="rootText" presStyleLbl="node2" presStyleIdx="1" presStyleCnt="2">
        <dgm:presLayoutVars>
          <dgm:chPref val="3"/>
        </dgm:presLayoutVars>
      </dgm:prSet>
      <dgm:spPr/>
    </dgm:pt>
    <dgm:pt modelId="{C7955A3D-27E3-4CF3-A05A-5C7173E4F153}" type="pres">
      <dgm:prSet presAssocID="{1DA4A541-7C0C-41E9-9618-5137A0BFBB6B}" presName="rootConnector" presStyleLbl="node2" presStyleIdx="1" presStyleCnt="2"/>
      <dgm:spPr/>
    </dgm:pt>
    <dgm:pt modelId="{5CAFF4AD-374C-4CEF-904C-6A16EA334A65}" type="pres">
      <dgm:prSet presAssocID="{1DA4A541-7C0C-41E9-9618-5137A0BFBB6B}" presName="hierChild4" presStyleCnt="0"/>
      <dgm:spPr/>
    </dgm:pt>
    <dgm:pt modelId="{68861F1B-3950-430A-9C4E-2594ED5C0F12}" type="pres">
      <dgm:prSet presAssocID="{DCC6CF14-C330-4987-B2A3-8CBD7B213319}" presName="Name37" presStyleLbl="parChTrans1D3" presStyleIdx="2" presStyleCnt="4"/>
      <dgm:spPr/>
    </dgm:pt>
    <dgm:pt modelId="{C5089730-99CF-4399-A695-E795F57C17F4}" type="pres">
      <dgm:prSet presAssocID="{CD494EB8-22F5-43B4-B97B-06E4A24792AC}" presName="hierRoot2" presStyleCnt="0">
        <dgm:presLayoutVars>
          <dgm:hierBranch val="init"/>
        </dgm:presLayoutVars>
      </dgm:prSet>
      <dgm:spPr/>
    </dgm:pt>
    <dgm:pt modelId="{5BD435D8-E53A-49BB-A1EB-D99B395FFCC8}" type="pres">
      <dgm:prSet presAssocID="{CD494EB8-22F5-43B4-B97B-06E4A24792AC}" presName="rootComposite" presStyleCnt="0"/>
      <dgm:spPr/>
    </dgm:pt>
    <dgm:pt modelId="{41EA9A69-51A1-4391-BC47-B8A509F3764E}" type="pres">
      <dgm:prSet presAssocID="{CD494EB8-22F5-43B4-B97B-06E4A24792AC}" presName="rootText" presStyleLbl="node3" presStyleIdx="2" presStyleCnt="4">
        <dgm:presLayoutVars>
          <dgm:chPref val="3"/>
        </dgm:presLayoutVars>
      </dgm:prSet>
      <dgm:spPr/>
    </dgm:pt>
    <dgm:pt modelId="{B40A301C-4D05-4F4A-93DB-2139493A7866}" type="pres">
      <dgm:prSet presAssocID="{CD494EB8-22F5-43B4-B97B-06E4A24792AC}" presName="rootConnector" presStyleLbl="node3" presStyleIdx="2" presStyleCnt="4"/>
      <dgm:spPr/>
    </dgm:pt>
    <dgm:pt modelId="{B55EF401-D1BD-47DD-B9D6-A7A99E06D606}" type="pres">
      <dgm:prSet presAssocID="{CD494EB8-22F5-43B4-B97B-06E4A24792AC}" presName="hierChild4" presStyleCnt="0"/>
      <dgm:spPr/>
    </dgm:pt>
    <dgm:pt modelId="{B85ACCA5-661A-4F49-96B8-A3D17C850837}" type="pres">
      <dgm:prSet presAssocID="{8F075648-80C8-4518-876C-F7ACB8DD46CE}" presName="Name37" presStyleLbl="parChTrans1D4" presStyleIdx="4" presStyleCnt="9"/>
      <dgm:spPr/>
    </dgm:pt>
    <dgm:pt modelId="{09CF34A5-C0C1-4287-BF04-0B1591CDB326}" type="pres">
      <dgm:prSet presAssocID="{59BF403C-BD3F-43E2-B509-DBCA8D5DB006}" presName="hierRoot2" presStyleCnt="0">
        <dgm:presLayoutVars>
          <dgm:hierBranch val="hang"/>
        </dgm:presLayoutVars>
      </dgm:prSet>
      <dgm:spPr/>
    </dgm:pt>
    <dgm:pt modelId="{D0C142E9-FD78-42D5-9CF3-05B0EC37E95D}" type="pres">
      <dgm:prSet presAssocID="{59BF403C-BD3F-43E2-B509-DBCA8D5DB006}" presName="rootComposite" presStyleCnt="0"/>
      <dgm:spPr/>
    </dgm:pt>
    <dgm:pt modelId="{2D28ED27-6E97-4F64-AD6F-6A76CA12F979}" type="pres">
      <dgm:prSet presAssocID="{59BF403C-BD3F-43E2-B509-DBCA8D5DB006}" presName="rootText" presStyleLbl="node4" presStyleIdx="4" presStyleCnt="9">
        <dgm:presLayoutVars>
          <dgm:chPref val="3"/>
        </dgm:presLayoutVars>
      </dgm:prSet>
      <dgm:spPr/>
    </dgm:pt>
    <dgm:pt modelId="{FAF2D4B6-A166-4175-852E-771AE11AA5C9}" type="pres">
      <dgm:prSet presAssocID="{59BF403C-BD3F-43E2-B509-DBCA8D5DB006}" presName="rootConnector" presStyleLbl="node4" presStyleIdx="4" presStyleCnt="9"/>
      <dgm:spPr/>
    </dgm:pt>
    <dgm:pt modelId="{8D15D5EC-36CC-43B4-9037-B4ABD738EB8C}" type="pres">
      <dgm:prSet presAssocID="{59BF403C-BD3F-43E2-B509-DBCA8D5DB006}" presName="hierChild4" presStyleCnt="0"/>
      <dgm:spPr/>
    </dgm:pt>
    <dgm:pt modelId="{239B08D9-2F0F-4585-B411-E031769D960A}" type="pres">
      <dgm:prSet presAssocID="{59BF403C-BD3F-43E2-B509-DBCA8D5DB006}" presName="hierChild5" presStyleCnt="0"/>
      <dgm:spPr/>
    </dgm:pt>
    <dgm:pt modelId="{A4E2CE09-46F4-45CC-8933-A87D7745F4B7}" type="pres">
      <dgm:prSet presAssocID="{D015C1DA-F594-4133-9CD7-FFE1D7A3B324}" presName="Name37" presStyleLbl="parChTrans1D4" presStyleIdx="5" presStyleCnt="9"/>
      <dgm:spPr/>
    </dgm:pt>
    <dgm:pt modelId="{A7599402-239F-444A-AA7B-97B509DB24DA}" type="pres">
      <dgm:prSet presAssocID="{C819ECD0-AF40-449F-BA54-4AAC2240C65B}" presName="hierRoot2" presStyleCnt="0">
        <dgm:presLayoutVars>
          <dgm:hierBranch val="init"/>
        </dgm:presLayoutVars>
      </dgm:prSet>
      <dgm:spPr/>
    </dgm:pt>
    <dgm:pt modelId="{6FBAA663-859A-46A6-B3C0-F15CC8A1F775}" type="pres">
      <dgm:prSet presAssocID="{C819ECD0-AF40-449F-BA54-4AAC2240C65B}" presName="rootComposite" presStyleCnt="0"/>
      <dgm:spPr/>
    </dgm:pt>
    <dgm:pt modelId="{CC280E0A-263D-4AAF-82E8-A9DB3F205BD4}" type="pres">
      <dgm:prSet presAssocID="{C819ECD0-AF40-449F-BA54-4AAC2240C65B}" presName="rootText" presStyleLbl="node4" presStyleIdx="5" presStyleCnt="9">
        <dgm:presLayoutVars>
          <dgm:chPref val="3"/>
        </dgm:presLayoutVars>
      </dgm:prSet>
      <dgm:spPr/>
    </dgm:pt>
    <dgm:pt modelId="{8008ED32-D21E-4DF5-B617-9F0CABE0D055}" type="pres">
      <dgm:prSet presAssocID="{C819ECD0-AF40-449F-BA54-4AAC2240C65B}" presName="rootConnector" presStyleLbl="node4" presStyleIdx="5" presStyleCnt="9"/>
      <dgm:spPr/>
    </dgm:pt>
    <dgm:pt modelId="{F0EF8BE7-A751-4A36-B0D0-5109CDE480B5}" type="pres">
      <dgm:prSet presAssocID="{C819ECD0-AF40-449F-BA54-4AAC2240C65B}" presName="hierChild4" presStyleCnt="0"/>
      <dgm:spPr/>
    </dgm:pt>
    <dgm:pt modelId="{911E1A03-DDA7-4FB4-97F2-8F8030DF99E8}" type="pres">
      <dgm:prSet presAssocID="{266FD1F6-AF8B-4D2B-BB02-A2CBE04E3622}" presName="Name37" presStyleLbl="parChTrans1D4" presStyleIdx="6" presStyleCnt="9"/>
      <dgm:spPr/>
    </dgm:pt>
    <dgm:pt modelId="{644FFF28-BF87-42C9-88D5-F759C46C533F}" type="pres">
      <dgm:prSet presAssocID="{2BE11016-D500-4916-8D64-B1EB2D7C26FE}" presName="hierRoot2" presStyleCnt="0">
        <dgm:presLayoutVars>
          <dgm:hierBranch val="hang"/>
        </dgm:presLayoutVars>
      </dgm:prSet>
      <dgm:spPr/>
    </dgm:pt>
    <dgm:pt modelId="{A744489B-7F51-45D5-BF3C-E4EA5958F292}" type="pres">
      <dgm:prSet presAssocID="{2BE11016-D500-4916-8D64-B1EB2D7C26FE}" presName="rootComposite" presStyleCnt="0"/>
      <dgm:spPr/>
    </dgm:pt>
    <dgm:pt modelId="{4C769587-6487-4D48-9FD8-054EBF4720CB}" type="pres">
      <dgm:prSet presAssocID="{2BE11016-D500-4916-8D64-B1EB2D7C26FE}" presName="rootText" presStyleLbl="node4" presStyleIdx="6" presStyleCnt="9">
        <dgm:presLayoutVars>
          <dgm:chPref val="3"/>
        </dgm:presLayoutVars>
      </dgm:prSet>
      <dgm:spPr/>
    </dgm:pt>
    <dgm:pt modelId="{00530A53-A57E-4100-9D74-D9A63087AB3A}" type="pres">
      <dgm:prSet presAssocID="{2BE11016-D500-4916-8D64-B1EB2D7C26FE}" presName="rootConnector" presStyleLbl="node4" presStyleIdx="6" presStyleCnt="9"/>
      <dgm:spPr/>
    </dgm:pt>
    <dgm:pt modelId="{AA6489FC-D2B1-4145-83D0-169D272FA2E2}" type="pres">
      <dgm:prSet presAssocID="{2BE11016-D500-4916-8D64-B1EB2D7C26FE}" presName="hierChild4" presStyleCnt="0"/>
      <dgm:spPr/>
    </dgm:pt>
    <dgm:pt modelId="{6E1EE7F0-3641-49CA-874D-E361F9FC6162}" type="pres">
      <dgm:prSet presAssocID="{2BE11016-D500-4916-8D64-B1EB2D7C26FE}" presName="hierChild5" presStyleCnt="0"/>
      <dgm:spPr/>
    </dgm:pt>
    <dgm:pt modelId="{DF059F02-21FD-4EFC-957F-DFBD69A8ACD8}" type="pres">
      <dgm:prSet presAssocID="{03970587-A79A-44FF-96B5-7F7DD208E616}" presName="Name37" presStyleLbl="parChTrans1D4" presStyleIdx="7" presStyleCnt="9"/>
      <dgm:spPr/>
    </dgm:pt>
    <dgm:pt modelId="{E06182EE-EAF3-4CD8-942A-2554927FB497}" type="pres">
      <dgm:prSet presAssocID="{2683F479-527F-4AEA-8529-4A48035F6A16}" presName="hierRoot2" presStyleCnt="0">
        <dgm:presLayoutVars>
          <dgm:hierBranch val="init"/>
        </dgm:presLayoutVars>
      </dgm:prSet>
      <dgm:spPr/>
    </dgm:pt>
    <dgm:pt modelId="{E2AB86CD-7CFF-4185-85A5-9B5A7449F6D6}" type="pres">
      <dgm:prSet presAssocID="{2683F479-527F-4AEA-8529-4A48035F6A16}" presName="rootComposite" presStyleCnt="0"/>
      <dgm:spPr/>
    </dgm:pt>
    <dgm:pt modelId="{F6103A39-6A11-43CE-B06C-C065E3050B20}" type="pres">
      <dgm:prSet presAssocID="{2683F479-527F-4AEA-8529-4A48035F6A16}" presName="rootText" presStyleLbl="node4" presStyleIdx="7" presStyleCnt="9">
        <dgm:presLayoutVars>
          <dgm:chPref val="3"/>
        </dgm:presLayoutVars>
      </dgm:prSet>
      <dgm:spPr/>
    </dgm:pt>
    <dgm:pt modelId="{59206FD3-5291-4F6E-8E9F-83848D9C617B}" type="pres">
      <dgm:prSet presAssocID="{2683F479-527F-4AEA-8529-4A48035F6A16}" presName="rootConnector" presStyleLbl="node4" presStyleIdx="7" presStyleCnt="9"/>
      <dgm:spPr/>
    </dgm:pt>
    <dgm:pt modelId="{50D540EF-81BB-49E6-88DA-0B46D6AB9125}" type="pres">
      <dgm:prSet presAssocID="{2683F479-527F-4AEA-8529-4A48035F6A16}" presName="hierChild4" presStyleCnt="0"/>
      <dgm:spPr/>
    </dgm:pt>
    <dgm:pt modelId="{ACCD1CB9-1458-4FBF-A3D4-E45BFEAD65CF}" type="pres">
      <dgm:prSet presAssocID="{2683F479-527F-4AEA-8529-4A48035F6A16}" presName="hierChild5" presStyleCnt="0"/>
      <dgm:spPr/>
    </dgm:pt>
    <dgm:pt modelId="{D74E9C86-6BD7-489C-820F-1554D4E16750}" type="pres">
      <dgm:prSet presAssocID="{C819ECD0-AF40-449F-BA54-4AAC2240C65B}" presName="hierChild5" presStyleCnt="0"/>
      <dgm:spPr/>
    </dgm:pt>
    <dgm:pt modelId="{FCED87B5-E32D-4546-B98E-4A552845844C}" type="pres">
      <dgm:prSet presAssocID="{CD494EB8-22F5-43B4-B97B-06E4A24792AC}" presName="hierChild5" presStyleCnt="0"/>
      <dgm:spPr/>
    </dgm:pt>
    <dgm:pt modelId="{153ED093-2701-412A-B4AC-B30D5847481B}" type="pres">
      <dgm:prSet presAssocID="{835D0648-36E0-4EB5-A6C7-B426BEB1D961}" presName="Name37" presStyleLbl="parChTrans1D3" presStyleIdx="3" presStyleCnt="4"/>
      <dgm:spPr/>
    </dgm:pt>
    <dgm:pt modelId="{DE2BDD4F-255D-4C23-8D86-B8AAD5ED7CAE}" type="pres">
      <dgm:prSet presAssocID="{402FC0EC-2929-4639-94A0-E5EEA51BB997}" presName="hierRoot2" presStyleCnt="0">
        <dgm:presLayoutVars>
          <dgm:hierBranch val="init"/>
        </dgm:presLayoutVars>
      </dgm:prSet>
      <dgm:spPr/>
    </dgm:pt>
    <dgm:pt modelId="{23436E12-6D01-4AE2-A57A-25D82379CC28}" type="pres">
      <dgm:prSet presAssocID="{402FC0EC-2929-4639-94A0-E5EEA51BB997}" presName="rootComposite" presStyleCnt="0"/>
      <dgm:spPr/>
    </dgm:pt>
    <dgm:pt modelId="{B9F2C107-1A2E-49FC-940F-396E0685C17F}" type="pres">
      <dgm:prSet presAssocID="{402FC0EC-2929-4639-94A0-E5EEA51BB997}" presName="rootText" presStyleLbl="node3" presStyleIdx="3" presStyleCnt="4">
        <dgm:presLayoutVars>
          <dgm:chPref val="3"/>
        </dgm:presLayoutVars>
      </dgm:prSet>
      <dgm:spPr/>
    </dgm:pt>
    <dgm:pt modelId="{CEC66F53-191E-4BCF-9F70-A6902DA5CA8D}" type="pres">
      <dgm:prSet presAssocID="{402FC0EC-2929-4639-94A0-E5EEA51BB997}" presName="rootConnector" presStyleLbl="node3" presStyleIdx="3" presStyleCnt="4"/>
      <dgm:spPr/>
    </dgm:pt>
    <dgm:pt modelId="{C8139B1A-43EF-4E8D-9D89-77D53B325A74}" type="pres">
      <dgm:prSet presAssocID="{402FC0EC-2929-4639-94A0-E5EEA51BB997}" presName="hierChild4" presStyleCnt="0"/>
      <dgm:spPr/>
    </dgm:pt>
    <dgm:pt modelId="{93E4C78E-9EF3-458B-92DB-A74DE89E0F92}" type="pres">
      <dgm:prSet presAssocID="{FC1B2EB8-92E9-4D25-A027-8EDC2A4E5739}" presName="Name37" presStyleLbl="parChTrans1D4" presStyleIdx="8" presStyleCnt="9"/>
      <dgm:spPr/>
    </dgm:pt>
    <dgm:pt modelId="{E4789C96-B379-43FB-8972-9EDA2DB1F310}" type="pres">
      <dgm:prSet presAssocID="{4DA0582B-0C2A-4E58-B370-EAFEC5CD7DBB}" presName="hierRoot2" presStyleCnt="0">
        <dgm:presLayoutVars>
          <dgm:hierBranch val="init"/>
        </dgm:presLayoutVars>
      </dgm:prSet>
      <dgm:spPr/>
    </dgm:pt>
    <dgm:pt modelId="{420B5CF2-3AD5-4CAF-A10C-F23FA06A1B27}" type="pres">
      <dgm:prSet presAssocID="{4DA0582B-0C2A-4E58-B370-EAFEC5CD7DBB}" presName="rootComposite" presStyleCnt="0"/>
      <dgm:spPr/>
    </dgm:pt>
    <dgm:pt modelId="{F0A8C908-3BAB-4556-B298-4307A18D94CD}" type="pres">
      <dgm:prSet presAssocID="{4DA0582B-0C2A-4E58-B370-EAFEC5CD7DBB}" presName="rootText" presStyleLbl="node4" presStyleIdx="8" presStyleCnt="9">
        <dgm:presLayoutVars>
          <dgm:chPref val="3"/>
        </dgm:presLayoutVars>
      </dgm:prSet>
      <dgm:spPr/>
    </dgm:pt>
    <dgm:pt modelId="{8051B385-2F4D-4215-87F5-D0EEAC7ACFDC}" type="pres">
      <dgm:prSet presAssocID="{4DA0582B-0C2A-4E58-B370-EAFEC5CD7DBB}" presName="rootConnector" presStyleLbl="node4" presStyleIdx="8" presStyleCnt="9"/>
      <dgm:spPr/>
    </dgm:pt>
    <dgm:pt modelId="{385DC5B3-ABFC-4816-A7E6-33F3BFA1ACD8}" type="pres">
      <dgm:prSet presAssocID="{4DA0582B-0C2A-4E58-B370-EAFEC5CD7DBB}" presName="hierChild4" presStyleCnt="0"/>
      <dgm:spPr/>
    </dgm:pt>
    <dgm:pt modelId="{0740AA62-7B9F-49BB-85A5-1EC4C649158F}" type="pres">
      <dgm:prSet presAssocID="{4DA0582B-0C2A-4E58-B370-EAFEC5CD7DBB}" presName="hierChild5" presStyleCnt="0"/>
      <dgm:spPr/>
    </dgm:pt>
    <dgm:pt modelId="{B86169AB-C3D1-4D7D-AF92-0B89ECA97555}" type="pres">
      <dgm:prSet presAssocID="{402FC0EC-2929-4639-94A0-E5EEA51BB997}" presName="hierChild5" presStyleCnt="0"/>
      <dgm:spPr/>
    </dgm:pt>
    <dgm:pt modelId="{CF2FC1E6-197F-4A7C-B842-3EA568EF9ACD}" type="pres">
      <dgm:prSet presAssocID="{1DA4A541-7C0C-41E9-9618-5137A0BFBB6B}" presName="hierChild5" presStyleCnt="0"/>
      <dgm:spPr/>
    </dgm:pt>
    <dgm:pt modelId="{7B295BDE-F05B-448E-9913-3522F481FAB3}" type="pres">
      <dgm:prSet presAssocID="{9055E4FB-A2D9-43E0-855F-476C7E444D8A}" presName="hierChild3" presStyleCnt="0"/>
      <dgm:spPr/>
    </dgm:pt>
  </dgm:ptLst>
  <dgm:cxnLst>
    <dgm:cxn modelId="{53888F00-BCB0-4AEC-856C-F5FD6C57CC7B}" type="presOf" srcId="{9055E4FB-A2D9-43E0-855F-476C7E444D8A}" destId="{BC501C2E-5274-4A60-AE06-F68AE39260D2}" srcOrd="0" destOrd="0" presId="urn:microsoft.com/office/officeart/2005/8/layout/orgChart1"/>
    <dgm:cxn modelId="{BAFA4B04-2524-4EC2-B3B5-1EB5EFC4A413}" srcId="{1DA4A541-7C0C-41E9-9618-5137A0BFBB6B}" destId="{402FC0EC-2929-4639-94A0-E5EEA51BB997}" srcOrd="1" destOrd="0" parTransId="{835D0648-36E0-4EB5-A6C7-B426BEB1D961}" sibTransId="{46174F45-C69E-48FD-AAFD-E8EBBADEC156}"/>
    <dgm:cxn modelId="{642B4D06-4ACA-4E72-9900-7E4A770123C8}" type="presOf" srcId="{03970587-A79A-44FF-96B5-7F7DD208E616}" destId="{DF059F02-21FD-4EFC-957F-DFBD69A8ACD8}" srcOrd="0" destOrd="0" presId="urn:microsoft.com/office/officeart/2005/8/layout/orgChart1"/>
    <dgm:cxn modelId="{8745C80A-B03F-4FE0-AB9F-525B0563F193}" srcId="{CD494EB8-22F5-43B4-B97B-06E4A24792AC}" destId="{59BF403C-BD3F-43E2-B509-DBCA8D5DB006}" srcOrd="0" destOrd="0" parTransId="{8F075648-80C8-4518-876C-F7ACB8DD46CE}" sibTransId="{07C65866-49EC-41B3-A1EA-750C4476CB96}"/>
    <dgm:cxn modelId="{5FBF200B-4509-4E97-BDDE-6B4190C952D5}" type="presOf" srcId="{F872A454-9FA7-4ABF-8994-28CE8CA0E041}" destId="{1BF68A85-9DBD-4F07-B773-493EC136BD51}" srcOrd="0" destOrd="0" presId="urn:microsoft.com/office/officeart/2005/8/layout/orgChart1"/>
    <dgm:cxn modelId="{41E8480C-97EE-4725-B1AA-8478919E41DD}" type="presOf" srcId="{BD19192A-5139-4417-B179-67A559E15B5E}" destId="{E10538D4-5F6A-42BD-9C9A-3D1AC80C7DB9}" srcOrd="0" destOrd="0" presId="urn:microsoft.com/office/officeart/2005/8/layout/orgChart1"/>
    <dgm:cxn modelId="{A744F80F-8828-436A-B439-9FB51FF9E3EC}" srcId="{2CDCDD79-9B6F-4934-9EF1-04AEE90FA1C1}" destId="{ECF88739-FD97-4BDC-9833-8D8F472CD5C8}" srcOrd="1" destOrd="0" parTransId="{401241C3-5820-4413-AEFB-464015A3E924}" sibTransId="{C1753E1E-33EF-40BD-BF41-3ED421373439}"/>
    <dgm:cxn modelId="{EF574612-3E18-4257-A3DA-F0FC6101CE7C}" type="presOf" srcId="{CD494EB8-22F5-43B4-B97B-06E4A24792AC}" destId="{B40A301C-4D05-4F4A-93DB-2139493A7866}" srcOrd="1" destOrd="0" presId="urn:microsoft.com/office/officeart/2005/8/layout/orgChart1"/>
    <dgm:cxn modelId="{EDF0CB14-007E-45BB-8445-C92455079A93}" srcId="{F872A454-9FA7-4ABF-8994-28CE8CA0E041}" destId="{0458CA8F-73FE-4BD9-85FB-C076BCB4D586}" srcOrd="0" destOrd="0" parTransId="{EA8D33C2-80D8-4304-B861-139FFF362C04}" sibTransId="{E03B7021-F4B6-4739-B152-FC7D1AC29A61}"/>
    <dgm:cxn modelId="{19B5C216-E874-4EED-8A5B-2420984877CF}" type="presOf" srcId="{266FD1F6-AF8B-4D2B-BB02-A2CBE04E3622}" destId="{911E1A03-DDA7-4FB4-97F2-8F8030DF99E8}" srcOrd="0" destOrd="0" presId="urn:microsoft.com/office/officeart/2005/8/layout/orgChart1"/>
    <dgm:cxn modelId="{7C0CF117-5E75-4A6A-8321-ED65E7B05288}" type="presOf" srcId="{676CAB80-F5AD-4E84-88E1-51A40A29D626}" destId="{E0B9CC06-C6AA-48AC-B431-0FC8858978C7}" srcOrd="0" destOrd="0" presId="urn:microsoft.com/office/officeart/2005/8/layout/orgChart1"/>
    <dgm:cxn modelId="{0976EC1B-555E-471C-80A5-47A779D07C96}" type="presOf" srcId="{DCC6CF14-C330-4987-B2A3-8CBD7B213319}" destId="{68861F1B-3950-430A-9C4E-2594ED5C0F12}" srcOrd="0" destOrd="0" presId="urn:microsoft.com/office/officeart/2005/8/layout/orgChart1"/>
    <dgm:cxn modelId="{D18C301D-09CA-4403-9D4E-B70004FCFAA6}" type="presOf" srcId="{BD19192A-5139-4417-B179-67A559E15B5E}" destId="{08B0F24C-12B1-4271-8332-012FA02264E9}" srcOrd="1" destOrd="0" presId="urn:microsoft.com/office/officeart/2005/8/layout/orgChart1"/>
    <dgm:cxn modelId="{D854C41D-C89D-4AA5-B134-FE361F54F18E}" type="presOf" srcId="{C819ECD0-AF40-449F-BA54-4AAC2240C65B}" destId="{8008ED32-D21E-4DF5-B617-9F0CABE0D055}" srcOrd="1" destOrd="0" presId="urn:microsoft.com/office/officeart/2005/8/layout/orgChart1"/>
    <dgm:cxn modelId="{33B4551E-FB05-419F-8AEC-431C2747A097}" srcId="{C819ECD0-AF40-449F-BA54-4AAC2240C65B}" destId="{2683F479-527F-4AEA-8529-4A48035F6A16}" srcOrd="1" destOrd="0" parTransId="{03970587-A79A-44FF-96B5-7F7DD208E616}" sibTransId="{614423D5-C267-450D-9522-AEB3907FAFC3}"/>
    <dgm:cxn modelId="{A7DED41F-CCAB-4EEF-8D48-0F593DE602A1}" type="presOf" srcId="{EA8D33C2-80D8-4304-B861-139FFF362C04}" destId="{0B8C22CC-4C27-4D67-910B-7801F6CD4526}" srcOrd="0" destOrd="0" presId="urn:microsoft.com/office/officeart/2005/8/layout/orgChart1"/>
    <dgm:cxn modelId="{8F347D27-2800-453D-BA11-BB0D20FFDF76}" type="presOf" srcId="{ECF88739-FD97-4BDC-9833-8D8F472CD5C8}" destId="{E8C5DADE-9EA0-4E0F-B6FB-C3069FD80994}" srcOrd="1" destOrd="0" presId="urn:microsoft.com/office/officeart/2005/8/layout/orgChart1"/>
    <dgm:cxn modelId="{8AFE522B-9089-43D3-8BF3-4C6C9059F147}" type="presOf" srcId="{3592B6A8-F35D-4688-9207-9FBCD1505F84}" destId="{773486EB-4467-49F8-9663-DF727910A3A0}" srcOrd="0" destOrd="0" presId="urn:microsoft.com/office/officeart/2005/8/layout/orgChart1"/>
    <dgm:cxn modelId="{802E6D2C-4EB1-4009-9D1C-8C2374213A68}" type="presOf" srcId="{2CDCDD79-9B6F-4934-9EF1-04AEE90FA1C1}" destId="{A8242123-B8B9-403E-A821-1BE1DA5348FF}" srcOrd="0" destOrd="0" presId="urn:microsoft.com/office/officeart/2005/8/layout/orgChart1"/>
    <dgm:cxn modelId="{DC34402D-3873-489C-9D74-C0CF333090DF}" srcId="{402FC0EC-2929-4639-94A0-E5EEA51BB997}" destId="{4DA0582B-0C2A-4E58-B370-EAFEC5CD7DBB}" srcOrd="0" destOrd="0" parTransId="{FC1B2EB8-92E9-4D25-A027-8EDC2A4E5739}" sibTransId="{F79F36C1-8ECB-4557-9CC5-8D9069C731F0}"/>
    <dgm:cxn modelId="{6947C73E-5001-4BC0-9C6C-EF6AC660FE7C}" type="presOf" srcId="{8F075648-80C8-4518-876C-F7ACB8DD46CE}" destId="{B85ACCA5-661A-4F49-96B8-A3D17C850837}" srcOrd="0" destOrd="0" presId="urn:microsoft.com/office/officeart/2005/8/layout/orgChart1"/>
    <dgm:cxn modelId="{44A90847-1727-466F-AD3C-B9104CD49AD5}" type="presOf" srcId="{0458CA8F-73FE-4BD9-85FB-C076BCB4D586}" destId="{185B90E4-D7D0-4919-AC86-2ADB456A1611}" srcOrd="0" destOrd="0" presId="urn:microsoft.com/office/officeart/2005/8/layout/orgChart1"/>
    <dgm:cxn modelId="{DBC6AC69-8465-484B-A484-0992AC9A2F92}" type="presOf" srcId="{C819ECD0-AF40-449F-BA54-4AAC2240C65B}" destId="{CC280E0A-263D-4AAF-82E8-A9DB3F205BD4}" srcOrd="0" destOrd="0" presId="urn:microsoft.com/office/officeart/2005/8/layout/orgChart1"/>
    <dgm:cxn modelId="{FF1BA64C-A330-4C6C-9B0A-FE342C7AF045}" type="presOf" srcId="{59BF403C-BD3F-43E2-B509-DBCA8D5DB006}" destId="{2D28ED27-6E97-4F64-AD6F-6A76CA12F979}" srcOrd="0" destOrd="0" presId="urn:microsoft.com/office/officeart/2005/8/layout/orgChart1"/>
    <dgm:cxn modelId="{430EE34C-36F7-4089-AC2E-7E672FE60D4A}" type="presOf" srcId="{2BE11016-D500-4916-8D64-B1EB2D7C26FE}" destId="{4C769587-6487-4D48-9FD8-054EBF4720CB}" srcOrd="0" destOrd="0" presId="urn:microsoft.com/office/officeart/2005/8/layout/orgChart1"/>
    <dgm:cxn modelId="{06D7464F-DF87-4C35-9383-123BBB6C3009}" type="presOf" srcId="{A9F3F9D1-FF52-40C6-B496-299925F10C4F}" destId="{059FF374-5A7C-4568-8509-B71B5A21786B}" srcOrd="0" destOrd="0" presId="urn:microsoft.com/office/officeart/2005/8/layout/orgChart1"/>
    <dgm:cxn modelId="{DD444672-41B3-426A-8A4B-CEE9C5748192}" type="presOf" srcId="{30EB27AA-3611-419F-8D8F-4120C6BABA3F}" destId="{2D68F0BF-2A11-48CA-B9F0-28071B7630D7}" srcOrd="0" destOrd="0" presId="urn:microsoft.com/office/officeart/2005/8/layout/orgChart1"/>
    <dgm:cxn modelId="{F3FE5D75-5CF4-4C71-AA45-FD13E7A55480}" type="presOf" srcId="{402FC0EC-2929-4639-94A0-E5EEA51BB997}" destId="{CEC66F53-191E-4BCF-9F70-A6902DA5CA8D}" srcOrd="1" destOrd="0" presId="urn:microsoft.com/office/officeart/2005/8/layout/orgChart1"/>
    <dgm:cxn modelId="{F5EFAD76-0BA1-467B-A872-9AE3AF2AC8B4}" type="presOf" srcId="{ECF88739-FD97-4BDC-9833-8D8F472CD5C8}" destId="{A4FAF545-111F-40C2-8E92-C9B7F16B4623}" srcOrd="0" destOrd="0" presId="urn:microsoft.com/office/officeart/2005/8/layout/orgChart1"/>
    <dgm:cxn modelId="{D7D2BA76-C9F4-467A-9A8C-0F475D063B2A}" srcId="{ECF88739-FD97-4BDC-9833-8D8F472CD5C8}" destId="{BD19192A-5139-4417-B179-67A559E15B5E}" srcOrd="0" destOrd="0" parTransId="{A9F3F9D1-FF52-40C6-B496-299925F10C4F}" sibTransId="{7CD2F7A4-D300-4264-9BD9-91CC85468E01}"/>
    <dgm:cxn modelId="{28681157-AB4A-4848-8102-0ED6EAA3C663}" srcId="{676CAB80-F5AD-4E84-88E1-51A40A29D626}" destId="{9055E4FB-A2D9-43E0-855F-476C7E444D8A}" srcOrd="0" destOrd="0" parTransId="{B0588B69-2D1B-40E1-AD16-FE141390DCC1}" sibTransId="{5CF25C41-F41D-440E-8057-80E5CFF9EAE2}"/>
    <dgm:cxn modelId="{DE406F7A-66EF-41B2-83D4-82D688C91054}" type="presOf" srcId="{835D0648-36E0-4EB5-A6C7-B426BEB1D961}" destId="{153ED093-2701-412A-B4AC-B30D5847481B}" srcOrd="0" destOrd="0" presId="urn:microsoft.com/office/officeart/2005/8/layout/orgChart1"/>
    <dgm:cxn modelId="{C837C87E-4D24-4D35-9E9C-DF17C2C63B5B}" type="presOf" srcId="{1546840A-5FDB-4EE2-8D23-BDED3BD8A1CA}" destId="{BF02EC71-29DC-43BC-B027-98D1DD9B128B}" srcOrd="0" destOrd="0" presId="urn:microsoft.com/office/officeart/2005/8/layout/orgChart1"/>
    <dgm:cxn modelId="{311CE87E-E5E6-4880-9153-0BAB54EDE3C4}" type="presOf" srcId="{0458CA8F-73FE-4BD9-85FB-C076BCB4D586}" destId="{460394B8-3807-4074-A51D-65CD3EB8BFDB}" srcOrd="1" destOrd="0" presId="urn:microsoft.com/office/officeart/2005/8/layout/orgChart1"/>
    <dgm:cxn modelId="{0ED5237F-CDCF-4027-89B4-65EAE3A053EE}" type="presOf" srcId="{F872A454-9FA7-4ABF-8994-28CE8CA0E041}" destId="{9264E07B-DC73-4DB5-85C7-7B262D26F42A}" srcOrd="1" destOrd="0" presId="urn:microsoft.com/office/officeart/2005/8/layout/orgChart1"/>
    <dgm:cxn modelId="{AF144E83-2A90-4B86-B6F7-4949CB6F55A5}" type="presOf" srcId="{2BE11016-D500-4916-8D64-B1EB2D7C26FE}" destId="{00530A53-A57E-4100-9D74-D9A63087AB3A}" srcOrd="1" destOrd="0" presId="urn:microsoft.com/office/officeart/2005/8/layout/orgChart1"/>
    <dgm:cxn modelId="{EA111685-41DD-405D-BF10-932076840A8C}" srcId="{9055E4FB-A2D9-43E0-855F-476C7E444D8A}" destId="{2CDCDD79-9B6F-4934-9EF1-04AEE90FA1C1}" srcOrd="0" destOrd="0" parTransId="{BA827B7A-62E6-4B1A-9B37-E3AF65643492}" sibTransId="{5F4A5E68-73EA-45D1-B439-3E33BE2F71A1}"/>
    <dgm:cxn modelId="{7C47C88C-9DA0-4B21-B1D6-7F030BD39FD8}" type="presOf" srcId="{C37B74F6-B3DB-4C4B-8B41-95928FEB02EE}" destId="{F1AFE3AD-5869-41FC-8F00-15A3BE3A0567}" srcOrd="0" destOrd="0" presId="urn:microsoft.com/office/officeart/2005/8/layout/orgChart1"/>
    <dgm:cxn modelId="{0C8C438F-5D05-4814-BB94-1902D5FDB3E3}" type="presOf" srcId="{8E9DC105-02FE-4D74-B065-D70F64947F81}" destId="{C4D7CA22-EE0D-4E2B-92F8-E85E7393EFC9}" srcOrd="1" destOrd="0" presId="urn:microsoft.com/office/officeart/2005/8/layout/orgChart1"/>
    <dgm:cxn modelId="{2732919E-EEC3-4E08-9EEA-D953D4C6EFAD}" type="presOf" srcId="{1546840A-5FDB-4EE2-8D23-BDED3BD8A1CA}" destId="{66874C54-B30A-41E3-B0C9-948965F657D8}" srcOrd="1" destOrd="0" presId="urn:microsoft.com/office/officeart/2005/8/layout/orgChart1"/>
    <dgm:cxn modelId="{5A5575A0-C6C6-4DBC-B3EC-23F198B35087}" type="presOf" srcId="{BA827B7A-62E6-4B1A-9B37-E3AF65643492}" destId="{4B08F2F4-705A-41D6-AB67-8E9832438338}" srcOrd="0" destOrd="0" presId="urn:microsoft.com/office/officeart/2005/8/layout/orgChart1"/>
    <dgm:cxn modelId="{C9B6C6A3-16C6-4C27-87EC-E8534A0FD046}" type="presOf" srcId="{1DA4A541-7C0C-41E9-9618-5137A0BFBB6B}" destId="{C7955A3D-27E3-4CF3-A05A-5C7173E4F153}" srcOrd="1" destOrd="0" presId="urn:microsoft.com/office/officeart/2005/8/layout/orgChart1"/>
    <dgm:cxn modelId="{EB234AAA-231A-44AF-8491-993C30E80B4A}" type="presOf" srcId="{9055E4FB-A2D9-43E0-855F-476C7E444D8A}" destId="{BF7A7D12-09A7-4FD6-A80D-7665C8A7E1B5}" srcOrd="1" destOrd="0" presId="urn:microsoft.com/office/officeart/2005/8/layout/orgChart1"/>
    <dgm:cxn modelId="{5BC99DAE-9277-46A4-898F-0CF986B8FA73}" type="presOf" srcId="{8E9DC105-02FE-4D74-B065-D70F64947F81}" destId="{40EC3A56-7037-4E36-94B3-80A03FB965EE}" srcOrd="0" destOrd="0" presId="urn:microsoft.com/office/officeart/2005/8/layout/orgChart1"/>
    <dgm:cxn modelId="{536516B1-C69B-4BD0-AE3C-E654C1D87C5B}" type="presOf" srcId="{5EF31553-0040-460E-BF15-4D5C8FDB40F6}" destId="{3A47829F-82D8-4770-90A9-B80A0A15F7A8}" srcOrd="0" destOrd="0" presId="urn:microsoft.com/office/officeart/2005/8/layout/orgChart1"/>
    <dgm:cxn modelId="{E7783BB1-5BEB-4E13-8EBB-B8347A56BA64}" type="presOf" srcId="{D015C1DA-F594-4133-9CD7-FFE1D7A3B324}" destId="{A4E2CE09-46F4-45CC-8933-A87D7745F4B7}" srcOrd="0" destOrd="0" presId="urn:microsoft.com/office/officeart/2005/8/layout/orgChart1"/>
    <dgm:cxn modelId="{D24B42B6-4DD3-4412-9DA1-D7AD65E85E60}" srcId="{1DA4A541-7C0C-41E9-9618-5137A0BFBB6B}" destId="{CD494EB8-22F5-43B4-B97B-06E4A24792AC}" srcOrd="0" destOrd="0" parTransId="{DCC6CF14-C330-4987-B2A3-8CBD7B213319}" sibTransId="{17D02FC3-7803-44A8-8CFA-8662B1B135D8}"/>
    <dgm:cxn modelId="{09D8E9B9-5203-4437-8DCD-4AD726FE2440}" type="presOf" srcId="{4DA0582B-0C2A-4E58-B370-EAFEC5CD7DBB}" destId="{F0A8C908-3BAB-4556-B298-4307A18D94CD}" srcOrd="0" destOrd="0" presId="urn:microsoft.com/office/officeart/2005/8/layout/orgChart1"/>
    <dgm:cxn modelId="{910524BE-EE9D-467A-AE24-2030C672EBC6}" type="presOf" srcId="{402FC0EC-2929-4639-94A0-E5EEA51BB997}" destId="{B9F2C107-1A2E-49FC-940F-396E0685C17F}" srcOrd="0" destOrd="0" presId="urn:microsoft.com/office/officeart/2005/8/layout/orgChart1"/>
    <dgm:cxn modelId="{AB28A2CB-7BB5-4571-9DC0-BC33887838AD}" type="presOf" srcId="{2CDCDD79-9B6F-4934-9EF1-04AEE90FA1C1}" destId="{267A9EFB-7EA2-433E-8241-BD710054FEDC}" srcOrd="1" destOrd="0" presId="urn:microsoft.com/office/officeart/2005/8/layout/orgChart1"/>
    <dgm:cxn modelId="{0D20E3CB-5FB9-4A5F-8BF3-5A732025CE77}" type="presOf" srcId="{2683F479-527F-4AEA-8529-4A48035F6A16}" destId="{59206FD3-5291-4F6E-8E9F-83848D9C617B}" srcOrd="1" destOrd="0" presId="urn:microsoft.com/office/officeart/2005/8/layout/orgChart1"/>
    <dgm:cxn modelId="{A7693CCF-3431-4F70-82CE-599B005329DF}" type="presOf" srcId="{59BF403C-BD3F-43E2-B509-DBCA8D5DB006}" destId="{FAF2D4B6-A166-4175-852E-771AE11AA5C9}" srcOrd="1" destOrd="0" presId="urn:microsoft.com/office/officeart/2005/8/layout/orgChart1"/>
    <dgm:cxn modelId="{10A735D2-B3AB-4D10-A5BF-A407ED510651}" srcId="{F872A454-9FA7-4ABF-8994-28CE8CA0E041}" destId="{1546840A-5FDB-4EE2-8D23-BDED3BD8A1CA}" srcOrd="1" destOrd="0" parTransId="{C37B74F6-B3DB-4C4B-8B41-95928FEB02EE}" sibTransId="{5F054BD2-09D3-4111-8595-662B2E1A767F}"/>
    <dgm:cxn modelId="{6EBE9CD2-C297-4A7C-B843-1DB72795C95B}" type="presOf" srcId="{4DA0582B-0C2A-4E58-B370-EAFEC5CD7DBB}" destId="{8051B385-2F4D-4215-87F5-D0EEAC7ACFDC}" srcOrd="1" destOrd="0" presId="urn:microsoft.com/office/officeart/2005/8/layout/orgChart1"/>
    <dgm:cxn modelId="{F0D566D5-40F6-4061-80F7-68B6C4968B65}" type="presOf" srcId="{CD494EB8-22F5-43B4-B97B-06E4A24792AC}" destId="{41EA9A69-51A1-4391-BC47-B8A509F3764E}" srcOrd="0" destOrd="0" presId="urn:microsoft.com/office/officeart/2005/8/layout/orgChart1"/>
    <dgm:cxn modelId="{62BC99E3-73D9-40CD-8145-A3737938C13A}" srcId="{2CDCDD79-9B6F-4934-9EF1-04AEE90FA1C1}" destId="{F872A454-9FA7-4ABF-8994-28CE8CA0E041}" srcOrd="0" destOrd="0" parTransId="{5EF31553-0040-460E-BF15-4D5C8FDB40F6}" sibTransId="{7FB9239B-9B8D-4BF6-9070-BFE0E1E57565}"/>
    <dgm:cxn modelId="{1296AEE3-B51D-4D24-A13D-B8FFE1ADE368}" type="presOf" srcId="{1DA4A541-7C0C-41E9-9618-5137A0BFBB6B}" destId="{DC8DE45B-633C-4B8B-A0CA-CF53B5B64241}" srcOrd="0" destOrd="0" presId="urn:microsoft.com/office/officeart/2005/8/layout/orgChart1"/>
    <dgm:cxn modelId="{9A2C8FED-8D84-46C5-B867-39762D04D1B2}" srcId="{9055E4FB-A2D9-43E0-855F-476C7E444D8A}" destId="{1DA4A541-7C0C-41E9-9618-5137A0BFBB6B}" srcOrd="1" destOrd="0" parTransId="{30EB27AA-3611-419F-8D8F-4120C6BABA3F}" sibTransId="{1065C6EB-10D0-4E44-84AA-B8EC1121D723}"/>
    <dgm:cxn modelId="{7F7B7FF2-216A-48DE-AE00-55FFD2951FEB}" type="presOf" srcId="{FC1B2EB8-92E9-4D25-A027-8EDC2A4E5739}" destId="{93E4C78E-9EF3-458B-92DB-A74DE89E0F92}" srcOrd="0" destOrd="0" presId="urn:microsoft.com/office/officeart/2005/8/layout/orgChart1"/>
    <dgm:cxn modelId="{C493F6F5-C0EE-4F58-8395-7290F555F590}" type="presOf" srcId="{2683F479-527F-4AEA-8529-4A48035F6A16}" destId="{F6103A39-6A11-43CE-B06C-C065E3050B20}" srcOrd="0" destOrd="0" presId="urn:microsoft.com/office/officeart/2005/8/layout/orgChart1"/>
    <dgm:cxn modelId="{5B468AF8-6882-460E-A616-4DF4DBB4026A}" srcId="{CD494EB8-22F5-43B4-B97B-06E4A24792AC}" destId="{C819ECD0-AF40-449F-BA54-4AAC2240C65B}" srcOrd="1" destOrd="0" parTransId="{D015C1DA-F594-4133-9CD7-FFE1D7A3B324}" sibTransId="{EA422A08-82A7-4897-8896-4E9D7C54854B}"/>
    <dgm:cxn modelId="{834286F9-9C9F-4DBD-9453-A5CDC76B9F1C}" srcId="{ECF88739-FD97-4BDC-9833-8D8F472CD5C8}" destId="{8E9DC105-02FE-4D74-B065-D70F64947F81}" srcOrd="1" destOrd="0" parTransId="{3592B6A8-F35D-4688-9207-9FBCD1505F84}" sibTransId="{CB9676EB-2F44-49B0-8ADB-9DA5349BBA45}"/>
    <dgm:cxn modelId="{956D79FB-1727-406F-A2D5-17AD93209241}" srcId="{C819ECD0-AF40-449F-BA54-4AAC2240C65B}" destId="{2BE11016-D500-4916-8D64-B1EB2D7C26FE}" srcOrd="0" destOrd="0" parTransId="{266FD1F6-AF8B-4D2B-BB02-A2CBE04E3622}" sibTransId="{62B01055-0C03-490C-BCDE-9B9D768A77AA}"/>
    <dgm:cxn modelId="{8C25C6FF-CB48-44A3-8148-82491734E01D}" type="presOf" srcId="{401241C3-5820-4413-AEFB-464015A3E924}" destId="{2676731F-B8EC-447D-883F-9AE3D06AC77B}" srcOrd="0" destOrd="0" presId="urn:microsoft.com/office/officeart/2005/8/layout/orgChart1"/>
    <dgm:cxn modelId="{E632320C-1C47-460C-B41F-94EB2CEE42E3}" type="presParOf" srcId="{E0B9CC06-C6AA-48AC-B431-0FC8858978C7}" destId="{6FC85608-0499-4EBC-9862-00DB86117833}" srcOrd="0" destOrd="0" presId="urn:microsoft.com/office/officeart/2005/8/layout/orgChart1"/>
    <dgm:cxn modelId="{C2832A0B-5AB8-4DAF-BE4C-8083C119C72B}" type="presParOf" srcId="{6FC85608-0499-4EBC-9862-00DB86117833}" destId="{7FBC113B-AAD2-41B7-A658-624C48BDB8DB}" srcOrd="0" destOrd="0" presId="urn:microsoft.com/office/officeart/2005/8/layout/orgChart1"/>
    <dgm:cxn modelId="{BFD67E30-C0B4-4ECF-9744-6947B5365340}" type="presParOf" srcId="{7FBC113B-AAD2-41B7-A658-624C48BDB8DB}" destId="{BC501C2E-5274-4A60-AE06-F68AE39260D2}" srcOrd="0" destOrd="0" presId="urn:microsoft.com/office/officeart/2005/8/layout/orgChart1"/>
    <dgm:cxn modelId="{F8B53299-D173-4F4F-A514-54D037F28413}" type="presParOf" srcId="{7FBC113B-AAD2-41B7-A658-624C48BDB8DB}" destId="{BF7A7D12-09A7-4FD6-A80D-7665C8A7E1B5}" srcOrd="1" destOrd="0" presId="urn:microsoft.com/office/officeart/2005/8/layout/orgChart1"/>
    <dgm:cxn modelId="{5788A517-54B7-4415-9038-C7B62AA7E3D7}" type="presParOf" srcId="{6FC85608-0499-4EBC-9862-00DB86117833}" destId="{E39EE9A6-5275-4A76-9F8A-22917FF85720}" srcOrd="1" destOrd="0" presId="urn:microsoft.com/office/officeart/2005/8/layout/orgChart1"/>
    <dgm:cxn modelId="{B8E1AC25-F72C-43E3-BDB7-761119C878C7}" type="presParOf" srcId="{E39EE9A6-5275-4A76-9F8A-22917FF85720}" destId="{4B08F2F4-705A-41D6-AB67-8E9832438338}" srcOrd="0" destOrd="0" presId="urn:microsoft.com/office/officeart/2005/8/layout/orgChart1"/>
    <dgm:cxn modelId="{1D57D3EE-40AF-48FA-B3E9-15A3412A7B57}" type="presParOf" srcId="{E39EE9A6-5275-4A76-9F8A-22917FF85720}" destId="{3EF673D3-C19B-4CB1-B5AC-390716C8A0A4}" srcOrd="1" destOrd="0" presId="urn:microsoft.com/office/officeart/2005/8/layout/orgChart1"/>
    <dgm:cxn modelId="{C619A371-E028-4A35-B574-284D96900867}" type="presParOf" srcId="{3EF673D3-C19B-4CB1-B5AC-390716C8A0A4}" destId="{B1ADC9CF-B0C1-4CF7-ACC9-892F78DE7D80}" srcOrd="0" destOrd="0" presId="urn:microsoft.com/office/officeart/2005/8/layout/orgChart1"/>
    <dgm:cxn modelId="{98E259A8-C104-4EE7-821D-9DD33D254BD4}" type="presParOf" srcId="{B1ADC9CF-B0C1-4CF7-ACC9-892F78DE7D80}" destId="{A8242123-B8B9-403E-A821-1BE1DA5348FF}" srcOrd="0" destOrd="0" presId="urn:microsoft.com/office/officeart/2005/8/layout/orgChart1"/>
    <dgm:cxn modelId="{D6DC8E1B-E0DA-4CED-8710-13E55092848F}" type="presParOf" srcId="{B1ADC9CF-B0C1-4CF7-ACC9-892F78DE7D80}" destId="{267A9EFB-7EA2-433E-8241-BD710054FEDC}" srcOrd="1" destOrd="0" presId="urn:microsoft.com/office/officeart/2005/8/layout/orgChart1"/>
    <dgm:cxn modelId="{D4E558AF-2E50-4D01-8972-861957DC1028}" type="presParOf" srcId="{3EF673D3-C19B-4CB1-B5AC-390716C8A0A4}" destId="{479EE45F-8754-4F19-BD4A-E66801F36ADE}" srcOrd="1" destOrd="0" presId="urn:microsoft.com/office/officeart/2005/8/layout/orgChart1"/>
    <dgm:cxn modelId="{FE3EE9A3-FF6B-4F1A-892E-BC4A82143333}" type="presParOf" srcId="{479EE45F-8754-4F19-BD4A-E66801F36ADE}" destId="{3A47829F-82D8-4770-90A9-B80A0A15F7A8}" srcOrd="0" destOrd="0" presId="urn:microsoft.com/office/officeart/2005/8/layout/orgChart1"/>
    <dgm:cxn modelId="{6E639346-ECE6-4B27-99C4-5BA66DD2E85D}" type="presParOf" srcId="{479EE45F-8754-4F19-BD4A-E66801F36ADE}" destId="{2A15F663-A629-4C21-BC9A-E3AEA6FBB629}" srcOrd="1" destOrd="0" presId="urn:microsoft.com/office/officeart/2005/8/layout/orgChart1"/>
    <dgm:cxn modelId="{806ED749-ADBE-4B1D-A8A2-99737D54444D}" type="presParOf" srcId="{2A15F663-A629-4C21-BC9A-E3AEA6FBB629}" destId="{20B8AF89-A71D-402C-A206-C1B78AF03825}" srcOrd="0" destOrd="0" presId="urn:microsoft.com/office/officeart/2005/8/layout/orgChart1"/>
    <dgm:cxn modelId="{4DE8E8AA-7AC3-405F-B88B-6874750D9A7D}" type="presParOf" srcId="{20B8AF89-A71D-402C-A206-C1B78AF03825}" destId="{1BF68A85-9DBD-4F07-B773-493EC136BD51}" srcOrd="0" destOrd="0" presId="urn:microsoft.com/office/officeart/2005/8/layout/orgChart1"/>
    <dgm:cxn modelId="{F1A29A47-84CE-4669-A625-521569EC8926}" type="presParOf" srcId="{20B8AF89-A71D-402C-A206-C1B78AF03825}" destId="{9264E07B-DC73-4DB5-85C7-7B262D26F42A}" srcOrd="1" destOrd="0" presId="urn:microsoft.com/office/officeart/2005/8/layout/orgChart1"/>
    <dgm:cxn modelId="{9F0E4B39-8511-4680-BB8E-E90B3A311E7A}" type="presParOf" srcId="{2A15F663-A629-4C21-BC9A-E3AEA6FBB629}" destId="{412310A5-BD95-4609-90AD-7818FC74E812}" srcOrd="1" destOrd="0" presId="urn:microsoft.com/office/officeart/2005/8/layout/orgChart1"/>
    <dgm:cxn modelId="{DAB70443-C18C-4387-8132-519611A8C64E}" type="presParOf" srcId="{412310A5-BD95-4609-90AD-7818FC74E812}" destId="{0B8C22CC-4C27-4D67-910B-7801F6CD4526}" srcOrd="0" destOrd="0" presId="urn:microsoft.com/office/officeart/2005/8/layout/orgChart1"/>
    <dgm:cxn modelId="{B488799B-9574-4A4E-8421-606DFDF44DAD}" type="presParOf" srcId="{412310A5-BD95-4609-90AD-7818FC74E812}" destId="{F90D182C-B61B-4F9F-8A5C-E93E7DC8D71B}" srcOrd="1" destOrd="0" presId="urn:microsoft.com/office/officeart/2005/8/layout/orgChart1"/>
    <dgm:cxn modelId="{B1A435E9-48FF-46D3-AC83-5EAC96152739}" type="presParOf" srcId="{F90D182C-B61B-4F9F-8A5C-E93E7DC8D71B}" destId="{C845153A-F162-4DC9-AC66-CECBC7241EB4}" srcOrd="0" destOrd="0" presId="urn:microsoft.com/office/officeart/2005/8/layout/orgChart1"/>
    <dgm:cxn modelId="{54B283FF-8974-4738-B26C-5246034D7D7D}" type="presParOf" srcId="{C845153A-F162-4DC9-AC66-CECBC7241EB4}" destId="{185B90E4-D7D0-4919-AC86-2ADB456A1611}" srcOrd="0" destOrd="0" presId="urn:microsoft.com/office/officeart/2005/8/layout/orgChart1"/>
    <dgm:cxn modelId="{1BF2F15C-F5A1-49D8-8BFC-D3505C392BB7}" type="presParOf" srcId="{C845153A-F162-4DC9-AC66-CECBC7241EB4}" destId="{460394B8-3807-4074-A51D-65CD3EB8BFDB}" srcOrd="1" destOrd="0" presId="urn:microsoft.com/office/officeart/2005/8/layout/orgChart1"/>
    <dgm:cxn modelId="{0B0116FD-60A9-4E06-85B2-58A314F8A00A}" type="presParOf" srcId="{F90D182C-B61B-4F9F-8A5C-E93E7DC8D71B}" destId="{791AA5E1-6312-4241-88E0-0758940A8E54}" srcOrd="1" destOrd="0" presId="urn:microsoft.com/office/officeart/2005/8/layout/orgChart1"/>
    <dgm:cxn modelId="{1544A542-4C75-4DBD-902D-57D03108E083}" type="presParOf" srcId="{F90D182C-B61B-4F9F-8A5C-E93E7DC8D71B}" destId="{F8D2F3E8-E1E3-4D14-A423-3B96CEC965BA}" srcOrd="2" destOrd="0" presId="urn:microsoft.com/office/officeart/2005/8/layout/orgChart1"/>
    <dgm:cxn modelId="{D606C078-C541-4DE9-B912-1E7CD7886231}" type="presParOf" srcId="{412310A5-BD95-4609-90AD-7818FC74E812}" destId="{F1AFE3AD-5869-41FC-8F00-15A3BE3A0567}" srcOrd="2" destOrd="0" presId="urn:microsoft.com/office/officeart/2005/8/layout/orgChart1"/>
    <dgm:cxn modelId="{32EE793C-D318-431B-A99A-C5870E92B14E}" type="presParOf" srcId="{412310A5-BD95-4609-90AD-7818FC74E812}" destId="{D7163223-F11C-40AC-B3E5-2C904315C38B}" srcOrd="3" destOrd="0" presId="urn:microsoft.com/office/officeart/2005/8/layout/orgChart1"/>
    <dgm:cxn modelId="{D28830C8-05BC-4B5A-B522-B0D537C9DABD}" type="presParOf" srcId="{D7163223-F11C-40AC-B3E5-2C904315C38B}" destId="{CAA2DEF2-2EE6-41C2-BA03-8780B83C5363}" srcOrd="0" destOrd="0" presId="urn:microsoft.com/office/officeart/2005/8/layout/orgChart1"/>
    <dgm:cxn modelId="{C34C110C-F377-48D3-978C-E061086E398E}" type="presParOf" srcId="{CAA2DEF2-2EE6-41C2-BA03-8780B83C5363}" destId="{BF02EC71-29DC-43BC-B027-98D1DD9B128B}" srcOrd="0" destOrd="0" presId="urn:microsoft.com/office/officeart/2005/8/layout/orgChart1"/>
    <dgm:cxn modelId="{A1D8F5C7-805D-4B87-AAEB-2C9819D29CDA}" type="presParOf" srcId="{CAA2DEF2-2EE6-41C2-BA03-8780B83C5363}" destId="{66874C54-B30A-41E3-B0C9-948965F657D8}" srcOrd="1" destOrd="0" presId="urn:microsoft.com/office/officeart/2005/8/layout/orgChart1"/>
    <dgm:cxn modelId="{91290E52-E451-4F3D-A84D-060829FB9EA0}" type="presParOf" srcId="{D7163223-F11C-40AC-B3E5-2C904315C38B}" destId="{E7E309FE-2F03-4D7F-BAFB-B93AD4ADBE1F}" srcOrd="1" destOrd="0" presId="urn:microsoft.com/office/officeart/2005/8/layout/orgChart1"/>
    <dgm:cxn modelId="{C7580175-AE17-43B2-BDD9-ED75330C16A2}" type="presParOf" srcId="{D7163223-F11C-40AC-B3E5-2C904315C38B}" destId="{6E58897A-FD1D-4FF1-B143-DBAC54063D12}" srcOrd="2" destOrd="0" presId="urn:microsoft.com/office/officeart/2005/8/layout/orgChart1"/>
    <dgm:cxn modelId="{8A38F392-BB46-42E2-907B-1C6C4BBDDC5B}" type="presParOf" srcId="{2A15F663-A629-4C21-BC9A-E3AEA6FBB629}" destId="{125F31BD-D14D-4E57-B838-103AF8247902}" srcOrd="2" destOrd="0" presId="urn:microsoft.com/office/officeart/2005/8/layout/orgChart1"/>
    <dgm:cxn modelId="{A6853430-8EC8-4017-849A-09CCDEB31661}" type="presParOf" srcId="{479EE45F-8754-4F19-BD4A-E66801F36ADE}" destId="{2676731F-B8EC-447D-883F-9AE3D06AC77B}" srcOrd="2" destOrd="0" presId="urn:microsoft.com/office/officeart/2005/8/layout/orgChart1"/>
    <dgm:cxn modelId="{5708775D-19FD-4839-8E43-A652D9A4A32E}" type="presParOf" srcId="{479EE45F-8754-4F19-BD4A-E66801F36ADE}" destId="{B996AC70-8562-4D59-8FFF-050F5869BBBF}" srcOrd="3" destOrd="0" presId="urn:microsoft.com/office/officeart/2005/8/layout/orgChart1"/>
    <dgm:cxn modelId="{C59AFD9C-C691-4B7F-ABE0-DBA2A236DBD3}" type="presParOf" srcId="{B996AC70-8562-4D59-8FFF-050F5869BBBF}" destId="{E19192DA-72A7-41B7-B80B-95CE2AA514C7}" srcOrd="0" destOrd="0" presId="urn:microsoft.com/office/officeart/2005/8/layout/orgChart1"/>
    <dgm:cxn modelId="{B6A14321-9ED5-4943-91C3-1994380926EB}" type="presParOf" srcId="{E19192DA-72A7-41B7-B80B-95CE2AA514C7}" destId="{A4FAF545-111F-40C2-8E92-C9B7F16B4623}" srcOrd="0" destOrd="0" presId="urn:microsoft.com/office/officeart/2005/8/layout/orgChart1"/>
    <dgm:cxn modelId="{3D985005-48B9-462A-949B-F89A14EB2AB4}" type="presParOf" srcId="{E19192DA-72A7-41B7-B80B-95CE2AA514C7}" destId="{E8C5DADE-9EA0-4E0F-B6FB-C3069FD80994}" srcOrd="1" destOrd="0" presId="urn:microsoft.com/office/officeart/2005/8/layout/orgChart1"/>
    <dgm:cxn modelId="{A3029C4E-7AF1-428F-B286-474FE2221709}" type="presParOf" srcId="{B996AC70-8562-4D59-8FFF-050F5869BBBF}" destId="{D155676B-309F-430E-B2BE-7A8385328D25}" srcOrd="1" destOrd="0" presId="urn:microsoft.com/office/officeart/2005/8/layout/orgChart1"/>
    <dgm:cxn modelId="{3BAB40F5-D0DA-4F26-8DD7-FBB1EBB22F84}" type="presParOf" srcId="{D155676B-309F-430E-B2BE-7A8385328D25}" destId="{059FF374-5A7C-4568-8509-B71B5A21786B}" srcOrd="0" destOrd="0" presId="urn:microsoft.com/office/officeart/2005/8/layout/orgChart1"/>
    <dgm:cxn modelId="{D18A3AAF-2552-41D8-AA78-2457091EC1DA}" type="presParOf" srcId="{D155676B-309F-430E-B2BE-7A8385328D25}" destId="{8FFDC1D1-3A3B-4C51-8272-F060F8841A78}" srcOrd="1" destOrd="0" presId="urn:microsoft.com/office/officeart/2005/8/layout/orgChart1"/>
    <dgm:cxn modelId="{4ABF43AA-E5F0-4C7C-B1E8-175158528801}" type="presParOf" srcId="{8FFDC1D1-3A3B-4C51-8272-F060F8841A78}" destId="{DD656EA2-A5E7-46F9-9674-8B8BD568FFCA}" srcOrd="0" destOrd="0" presId="urn:microsoft.com/office/officeart/2005/8/layout/orgChart1"/>
    <dgm:cxn modelId="{AAC57389-4320-4838-A50C-C42785A9FA0C}" type="presParOf" srcId="{DD656EA2-A5E7-46F9-9674-8B8BD568FFCA}" destId="{E10538D4-5F6A-42BD-9C9A-3D1AC80C7DB9}" srcOrd="0" destOrd="0" presId="urn:microsoft.com/office/officeart/2005/8/layout/orgChart1"/>
    <dgm:cxn modelId="{E6419EA1-1B29-465E-8F7A-41DDBDCE1CED}" type="presParOf" srcId="{DD656EA2-A5E7-46F9-9674-8B8BD568FFCA}" destId="{08B0F24C-12B1-4271-8332-012FA02264E9}" srcOrd="1" destOrd="0" presId="urn:microsoft.com/office/officeart/2005/8/layout/orgChart1"/>
    <dgm:cxn modelId="{D057D930-0569-4E24-B131-FB4BF2F6449A}" type="presParOf" srcId="{8FFDC1D1-3A3B-4C51-8272-F060F8841A78}" destId="{B803AD6E-761A-47E7-BDAD-58D35E061108}" srcOrd="1" destOrd="0" presId="urn:microsoft.com/office/officeart/2005/8/layout/orgChart1"/>
    <dgm:cxn modelId="{06332B37-4552-4D0D-B634-E32C294F7A83}" type="presParOf" srcId="{8FFDC1D1-3A3B-4C51-8272-F060F8841A78}" destId="{9433EA23-F3AB-4081-B12D-BF57A4EDFEFD}" srcOrd="2" destOrd="0" presId="urn:microsoft.com/office/officeart/2005/8/layout/orgChart1"/>
    <dgm:cxn modelId="{1F3D0CF6-7808-4727-963E-29C459630686}" type="presParOf" srcId="{D155676B-309F-430E-B2BE-7A8385328D25}" destId="{773486EB-4467-49F8-9663-DF727910A3A0}" srcOrd="2" destOrd="0" presId="urn:microsoft.com/office/officeart/2005/8/layout/orgChart1"/>
    <dgm:cxn modelId="{DA9216D4-19E7-46D4-BB66-1474B6ACC017}" type="presParOf" srcId="{D155676B-309F-430E-B2BE-7A8385328D25}" destId="{BD10D8F6-C269-4CA3-8B75-98E6576513CA}" srcOrd="3" destOrd="0" presId="urn:microsoft.com/office/officeart/2005/8/layout/orgChart1"/>
    <dgm:cxn modelId="{377244D0-7F28-4040-8F68-169DD423A14E}" type="presParOf" srcId="{BD10D8F6-C269-4CA3-8B75-98E6576513CA}" destId="{66DBE1B4-3854-4B18-BD52-34EAAA116466}" srcOrd="0" destOrd="0" presId="urn:microsoft.com/office/officeart/2005/8/layout/orgChart1"/>
    <dgm:cxn modelId="{6364BF7B-25A2-405F-96E8-D792252E97B0}" type="presParOf" srcId="{66DBE1B4-3854-4B18-BD52-34EAAA116466}" destId="{40EC3A56-7037-4E36-94B3-80A03FB965EE}" srcOrd="0" destOrd="0" presId="urn:microsoft.com/office/officeart/2005/8/layout/orgChart1"/>
    <dgm:cxn modelId="{FAB37085-31F7-433E-AD98-BD6CAAD88872}" type="presParOf" srcId="{66DBE1B4-3854-4B18-BD52-34EAAA116466}" destId="{C4D7CA22-EE0D-4E2B-92F8-E85E7393EFC9}" srcOrd="1" destOrd="0" presId="urn:microsoft.com/office/officeart/2005/8/layout/orgChart1"/>
    <dgm:cxn modelId="{55BEF131-F9EC-4239-94FE-00427B408363}" type="presParOf" srcId="{BD10D8F6-C269-4CA3-8B75-98E6576513CA}" destId="{38264B19-D336-410D-A450-1B6F10654D6F}" srcOrd="1" destOrd="0" presId="urn:microsoft.com/office/officeart/2005/8/layout/orgChart1"/>
    <dgm:cxn modelId="{26E0B084-395B-4930-A0B1-11D0A2FC3A8C}" type="presParOf" srcId="{BD10D8F6-C269-4CA3-8B75-98E6576513CA}" destId="{AAEDCE7D-E12E-4BC0-9006-542223A83A12}" srcOrd="2" destOrd="0" presId="urn:microsoft.com/office/officeart/2005/8/layout/orgChart1"/>
    <dgm:cxn modelId="{2D391991-B7CD-4152-9B47-95A576093365}" type="presParOf" srcId="{B996AC70-8562-4D59-8FFF-050F5869BBBF}" destId="{B768AB5E-8837-4A6E-8CB2-BF15BE28EAC3}" srcOrd="2" destOrd="0" presId="urn:microsoft.com/office/officeart/2005/8/layout/orgChart1"/>
    <dgm:cxn modelId="{7156DE1C-C392-44BE-9CF5-38402BDB54FE}" type="presParOf" srcId="{3EF673D3-C19B-4CB1-B5AC-390716C8A0A4}" destId="{CC0A0757-C65F-494F-BBC2-FECD2DC20F11}" srcOrd="2" destOrd="0" presId="urn:microsoft.com/office/officeart/2005/8/layout/orgChart1"/>
    <dgm:cxn modelId="{C58D5117-1AB8-408C-90AE-3927236A210D}" type="presParOf" srcId="{E39EE9A6-5275-4A76-9F8A-22917FF85720}" destId="{2D68F0BF-2A11-48CA-B9F0-28071B7630D7}" srcOrd="2" destOrd="0" presId="urn:microsoft.com/office/officeart/2005/8/layout/orgChart1"/>
    <dgm:cxn modelId="{238D2846-5ADC-4E49-BA0E-AC25D2AF5AF8}" type="presParOf" srcId="{E39EE9A6-5275-4A76-9F8A-22917FF85720}" destId="{39145DBE-84B5-4346-A305-4D90BB66957C}" srcOrd="3" destOrd="0" presId="urn:microsoft.com/office/officeart/2005/8/layout/orgChart1"/>
    <dgm:cxn modelId="{A0FCE138-88C5-458B-8BD1-EEE7BFA41533}" type="presParOf" srcId="{39145DBE-84B5-4346-A305-4D90BB66957C}" destId="{6230F613-F098-4D09-BE94-FC8642B4C9E3}" srcOrd="0" destOrd="0" presId="urn:microsoft.com/office/officeart/2005/8/layout/orgChart1"/>
    <dgm:cxn modelId="{5194B9BD-1580-4814-BDCB-71A21F3AD350}" type="presParOf" srcId="{6230F613-F098-4D09-BE94-FC8642B4C9E3}" destId="{DC8DE45B-633C-4B8B-A0CA-CF53B5B64241}" srcOrd="0" destOrd="0" presId="urn:microsoft.com/office/officeart/2005/8/layout/orgChart1"/>
    <dgm:cxn modelId="{509A0C3A-09B7-4891-81F7-3095B6D5D91D}" type="presParOf" srcId="{6230F613-F098-4D09-BE94-FC8642B4C9E3}" destId="{C7955A3D-27E3-4CF3-A05A-5C7173E4F153}" srcOrd="1" destOrd="0" presId="urn:microsoft.com/office/officeart/2005/8/layout/orgChart1"/>
    <dgm:cxn modelId="{130E9DAB-F911-4ED6-9ADC-1D09DBBF7855}" type="presParOf" srcId="{39145DBE-84B5-4346-A305-4D90BB66957C}" destId="{5CAFF4AD-374C-4CEF-904C-6A16EA334A65}" srcOrd="1" destOrd="0" presId="urn:microsoft.com/office/officeart/2005/8/layout/orgChart1"/>
    <dgm:cxn modelId="{CE495637-FEC2-44FA-921C-747A0CBCAB12}" type="presParOf" srcId="{5CAFF4AD-374C-4CEF-904C-6A16EA334A65}" destId="{68861F1B-3950-430A-9C4E-2594ED5C0F12}" srcOrd="0" destOrd="0" presId="urn:microsoft.com/office/officeart/2005/8/layout/orgChart1"/>
    <dgm:cxn modelId="{1F461288-258E-457B-B991-8E133D9FD69A}" type="presParOf" srcId="{5CAFF4AD-374C-4CEF-904C-6A16EA334A65}" destId="{C5089730-99CF-4399-A695-E795F57C17F4}" srcOrd="1" destOrd="0" presId="urn:microsoft.com/office/officeart/2005/8/layout/orgChart1"/>
    <dgm:cxn modelId="{FBA3D213-9BD4-4C06-9731-7DDD3FABE886}" type="presParOf" srcId="{C5089730-99CF-4399-A695-E795F57C17F4}" destId="{5BD435D8-E53A-49BB-A1EB-D99B395FFCC8}" srcOrd="0" destOrd="0" presId="urn:microsoft.com/office/officeart/2005/8/layout/orgChart1"/>
    <dgm:cxn modelId="{D21287E3-09CD-4424-BC97-549541373E8E}" type="presParOf" srcId="{5BD435D8-E53A-49BB-A1EB-D99B395FFCC8}" destId="{41EA9A69-51A1-4391-BC47-B8A509F3764E}" srcOrd="0" destOrd="0" presId="urn:microsoft.com/office/officeart/2005/8/layout/orgChart1"/>
    <dgm:cxn modelId="{7581921C-C642-4E09-AD93-66C050444A19}" type="presParOf" srcId="{5BD435D8-E53A-49BB-A1EB-D99B395FFCC8}" destId="{B40A301C-4D05-4F4A-93DB-2139493A7866}" srcOrd="1" destOrd="0" presId="urn:microsoft.com/office/officeart/2005/8/layout/orgChart1"/>
    <dgm:cxn modelId="{C000E6B0-A729-4116-A9C3-4B16B88037C9}" type="presParOf" srcId="{C5089730-99CF-4399-A695-E795F57C17F4}" destId="{B55EF401-D1BD-47DD-B9D6-A7A99E06D606}" srcOrd="1" destOrd="0" presId="urn:microsoft.com/office/officeart/2005/8/layout/orgChart1"/>
    <dgm:cxn modelId="{D9028B5A-6F7C-4C46-B803-9EE044A83DAA}" type="presParOf" srcId="{B55EF401-D1BD-47DD-B9D6-A7A99E06D606}" destId="{B85ACCA5-661A-4F49-96B8-A3D17C850837}" srcOrd="0" destOrd="0" presId="urn:microsoft.com/office/officeart/2005/8/layout/orgChart1"/>
    <dgm:cxn modelId="{409F0ACA-4F90-4B7E-9827-6FE7389A7EA6}" type="presParOf" srcId="{B55EF401-D1BD-47DD-B9D6-A7A99E06D606}" destId="{09CF34A5-C0C1-4287-BF04-0B1591CDB326}" srcOrd="1" destOrd="0" presId="urn:microsoft.com/office/officeart/2005/8/layout/orgChart1"/>
    <dgm:cxn modelId="{FC118C6C-4651-43CC-BB67-DA0B9B6A30B6}" type="presParOf" srcId="{09CF34A5-C0C1-4287-BF04-0B1591CDB326}" destId="{D0C142E9-FD78-42D5-9CF3-05B0EC37E95D}" srcOrd="0" destOrd="0" presId="urn:microsoft.com/office/officeart/2005/8/layout/orgChart1"/>
    <dgm:cxn modelId="{782099FC-7106-4A7C-960D-E0C41805E63B}" type="presParOf" srcId="{D0C142E9-FD78-42D5-9CF3-05B0EC37E95D}" destId="{2D28ED27-6E97-4F64-AD6F-6A76CA12F979}" srcOrd="0" destOrd="0" presId="urn:microsoft.com/office/officeart/2005/8/layout/orgChart1"/>
    <dgm:cxn modelId="{F7BBF0D0-13C6-4B61-88E9-09BEDA991CFC}" type="presParOf" srcId="{D0C142E9-FD78-42D5-9CF3-05B0EC37E95D}" destId="{FAF2D4B6-A166-4175-852E-771AE11AA5C9}" srcOrd="1" destOrd="0" presId="urn:microsoft.com/office/officeart/2005/8/layout/orgChart1"/>
    <dgm:cxn modelId="{12B2A84A-38B7-4D62-B108-76F57213C371}" type="presParOf" srcId="{09CF34A5-C0C1-4287-BF04-0B1591CDB326}" destId="{8D15D5EC-36CC-43B4-9037-B4ABD738EB8C}" srcOrd="1" destOrd="0" presId="urn:microsoft.com/office/officeart/2005/8/layout/orgChart1"/>
    <dgm:cxn modelId="{796F8974-A79D-4B50-B121-00B1EA47D0BA}" type="presParOf" srcId="{09CF34A5-C0C1-4287-BF04-0B1591CDB326}" destId="{239B08D9-2F0F-4585-B411-E031769D960A}" srcOrd="2" destOrd="0" presId="urn:microsoft.com/office/officeart/2005/8/layout/orgChart1"/>
    <dgm:cxn modelId="{AB65B731-34C8-4C42-A923-3E0905AC020E}" type="presParOf" srcId="{B55EF401-D1BD-47DD-B9D6-A7A99E06D606}" destId="{A4E2CE09-46F4-45CC-8933-A87D7745F4B7}" srcOrd="2" destOrd="0" presId="urn:microsoft.com/office/officeart/2005/8/layout/orgChart1"/>
    <dgm:cxn modelId="{E21CEBC4-C5CF-4E83-8250-700242A895CA}" type="presParOf" srcId="{B55EF401-D1BD-47DD-B9D6-A7A99E06D606}" destId="{A7599402-239F-444A-AA7B-97B509DB24DA}" srcOrd="3" destOrd="0" presId="urn:microsoft.com/office/officeart/2005/8/layout/orgChart1"/>
    <dgm:cxn modelId="{BE23059A-4BC5-4DCF-9794-88D15C12CADD}" type="presParOf" srcId="{A7599402-239F-444A-AA7B-97B509DB24DA}" destId="{6FBAA663-859A-46A6-B3C0-F15CC8A1F775}" srcOrd="0" destOrd="0" presId="urn:microsoft.com/office/officeart/2005/8/layout/orgChart1"/>
    <dgm:cxn modelId="{A48C4C38-AD38-4B1B-9332-F5180A7A4309}" type="presParOf" srcId="{6FBAA663-859A-46A6-B3C0-F15CC8A1F775}" destId="{CC280E0A-263D-4AAF-82E8-A9DB3F205BD4}" srcOrd="0" destOrd="0" presId="urn:microsoft.com/office/officeart/2005/8/layout/orgChart1"/>
    <dgm:cxn modelId="{D2F744E4-3B15-409C-B693-5FE07F813A7F}" type="presParOf" srcId="{6FBAA663-859A-46A6-B3C0-F15CC8A1F775}" destId="{8008ED32-D21E-4DF5-B617-9F0CABE0D055}" srcOrd="1" destOrd="0" presId="urn:microsoft.com/office/officeart/2005/8/layout/orgChart1"/>
    <dgm:cxn modelId="{B872390F-C64E-4A80-8B2E-FCA33DD744FF}" type="presParOf" srcId="{A7599402-239F-444A-AA7B-97B509DB24DA}" destId="{F0EF8BE7-A751-4A36-B0D0-5109CDE480B5}" srcOrd="1" destOrd="0" presId="urn:microsoft.com/office/officeart/2005/8/layout/orgChart1"/>
    <dgm:cxn modelId="{AF3CD808-70B1-4C32-BC4C-0BA331285FFF}" type="presParOf" srcId="{F0EF8BE7-A751-4A36-B0D0-5109CDE480B5}" destId="{911E1A03-DDA7-4FB4-97F2-8F8030DF99E8}" srcOrd="0" destOrd="0" presId="urn:microsoft.com/office/officeart/2005/8/layout/orgChart1"/>
    <dgm:cxn modelId="{AD92CF43-1ED0-4A9E-BD09-C523A392442B}" type="presParOf" srcId="{F0EF8BE7-A751-4A36-B0D0-5109CDE480B5}" destId="{644FFF28-BF87-42C9-88D5-F759C46C533F}" srcOrd="1" destOrd="0" presId="urn:microsoft.com/office/officeart/2005/8/layout/orgChart1"/>
    <dgm:cxn modelId="{6390ABBA-7291-4B70-A333-4B3236DE2862}" type="presParOf" srcId="{644FFF28-BF87-42C9-88D5-F759C46C533F}" destId="{A744489B-7F51-45D5-BF3C-E4EA5958F292}" srcOrd="0" destOrd="0" presId="urn:microsoft.com/office/officeart/2005/8/layout/orgChart1"/>
    <dgm:cxn modelId="{E15BDE19-533B-475D-BBE2-9096959924D4}" type="presParOf" srcId="{A744489B-7F51-45D5-BF3C-E4EA5958F292}" destId="{4C769587-6487-4D48-9FD8-054EBF4720CB}" srcOrd="0" destOrd="0" presId="urn:microsoft.com/office/officeart/2005/8/layout/orgChart1"/>
    <dgm:cxn modelId="{C7DA85EC-2392-4977-96E3-698AB4D03309}" type="presParOf" srcId="{A744489B-7F51-45D5-BF3C-E4EA5958F292}" destId="{00530A53-A57E-4100-9D74-D9A63087AB3A}" srcOrd="1" destOrd="0" presId="urn:microsoft.com/office/officeart/2005/8/layout/orgChart1"/>
    <dgm:cxn modelId="{0574D1A3-A77F-4CF7-AAA4-7F0D1783B732}" type="presParOf" srcId="{644FFF28-BF87-42C9-88D5-F759C46C533F}" destId="{AA6489FC-D2B1-4145-83D0-169D272FA2E2}" srcOrd="1" destOrd="0" presId="urn:microsoft.com/office/officeart/2005/8/layout/orgChart1"/>
    <dgm:cxn modelId="{E6D305D3-D27B-4AB9-AFA6-331781485FD2}" type="presParOf" srcId="{644FFF28-BF87-42C9-88D5-F759C46C533F}" destId="{6E1EE7F0-3641-49CA-874D-E361F9FC6162}" srcOrd="2" destOrd="0" presId="urn:microsoft.com/office/officeart/2005/8/layout/orgChart1"/>
    <dgm:cxn modelId="{8F5ED129-FB51-4384-A921-3D755FD0AC92}" type="presParOf" srcId="{F0EF8BE7-A751-4A36-B0D0-5109CDE480B5}" destId="{DF059F02-21FD-4EFC-957F-DFBD69A8ACD8}" srcOrd="2" destOrd="0" presId="urn:microsoft.com/office/officeart/2005/8/layout/orgChart1"/>
    <dgm:cxn modelId="{4F9042DE-D97D-4FC3-99B6-18469FA450AD}" type="presParOf" srcId="{F0EF8BE7-A751-4A36-B0D0-5109CDE480B5}" destId="{E06182EE-EAF3-4CD8-942A-2554927FB497}" srcOrd="3" destOrd="0" presId="urn:microsoft.com/office/officeart/2005/8/layout/orgChart1"/>
    <dgm:cxn modelId="{6556BD04-09C4-4FD1-BFE1-9363E480A70D}" type="presParOf" srcId="{E06182EE-EAF3-4CD8-942A-2554927FB497}" destId="{E2AB86CD-7CFF-4185-85A5-9B5A7449F6D6}" srcOrd="0" destOrd="0" presId="urn:microsoft.com/office/officeart/2005/8/layout/orgChart1"/>
    <dgm:cxn modelId="{BAA71A9A-9937-4F23-AF60-A0A882746A4A}" type="presParOf" srcId="{E2AB86CD-7CFF-4185-85A5-9B5A7449F6D6}" destId="{F6103A39-6A11-43CE-B06C-C065E3050B20}" srcOrd="0" destOrd="0" presId="urn:microsoft.com/office/officeart/2005/8/layout/orgChart1"/>
    <dgm:cxn modelId="{BAFE713B-52F4-4F2F-A7ED-EFFDCF18A90B}" type="presParOf" srcId="{E2AB86CD-7CFF-4185-85A5-9B5A7449F6D6}" destId="{59206FD3-5291-4F6E-8E9F-83848D9C617B}" srcOrd="1" destOrd="0" presId="urn:microsoft.com/office/officeart/2005/8/layout/orgChart1"/>
    <dgm:cxn modelId="{B86CE262-ADF0-4F69-8F4B-9E1FF8FB58EE}" type="presParOf" srcId="{E06182EE-EAF3-4CD8-942A-2554927FB497}" destId="{50D540EF-81BB-49E6-88DA-0B46D6AB9125}" srcOrd="1" destOrd="0" presId="urn:microsoft.com/office/officeart/2005/8/layout/orgChart1"/>
    <dgm:cxn modelId="{DB3908A1-43C4-4EF0-85BD-D00AD4EB1A7F}" type="presParOf" srcId="{E06182EE-EAF3-4CD8-942A-2554927FB497}" destId="{ACCD1CB9-1458-4FBF-A3D4-E45BFEAD65CF}" srcOrd="2" destOrd="0" presId="urn:microsoft.com/office/officeart/2005/8/layout/orgChart1"/>
    <dgm:cxn modelId="{487A8F83-6942-4D5D-8547-38CB69CEA40E}" type="presParOf" srcId="{A7599402-239F-444A-AA7B-97B509DB24DA}" destId="{D74E9C86-6BD7-489C-820F-1554D4E16750}" srcOrd="2" destOrd="0" presId="urn:microsoft.com/office/officeart/2005/8/layout/orgChart1"/>
    <dgm:cxn modelId="{C5AD02B8-4D75-4A8C-9BA8-9B209ED63DC1}" type="presParOf" srcId="{C5089730-99CF-4399-A695-E795F57C17F4}" destId="{FCED87B5-E32D-4546-B98E-4A552845844C}" srcOrd="2" destOrd="0" presId="urn:microsoft.com/office/officeart/2005/8/layout/orgChart1"/>
    <dgm:cxn modelId="{50403C93-2F3D-46E5-A8FA-92FDEECD1B58}" type="presParOf" srcId="{5CAFF4AD-374C-4CEF-904C-6A16EA334A65}" destId="{153ED093-2701-412A-B4AC-B30D5847481B}" srcOrd="2" destOrd="0" presId="urn:microsoft.com/office/officeart/2005/8/layout/orgChart1"/>
    <dgm:cxn modelId="{30723684-4070-41D6-B42C-E4D88BA79BDF}" type="presParOf" srcId="{5CAFF4AD-374C-4CEF-904C-6A16EA334A65}" destId="{DE2BDD4F-255D-4C23-8D86-B8AAD5ED7CAE}" srcOrd="3" destOrd="0" presId="urn:microsoft.com/office/officeart/2005/8/layout/orgChart1"/>
    <dgm:cxn modelId="{9B4D7BDF-41AD-42B4-99B9-EE6680EF1BE2}" type="presParOf" srcId="{DE2BDD4F-255D-4C23-8D86-B8AAD5ED7CAE}" destId="{23436E12-6D01-4AE2-A57A-25D82379CC28}" srcOrd="0" destOrd="0" presId="urn:microsoft.com/office/officeart/2005/8/layout/orgChart1"/>
    <dgm:cxn modelId="{B9A11276-147C-4F11-87DB-47541176447F}" type="presParOf" srcId="{23436E12-6D01-4AE2-A57A-25D82379CC28}" destId="{B9F2C107-1A2E-49FC-940F-396E0685C17F}" srcOrd="0" destOrd="0" presId="urn:microsoft.com/office/officeart/2005/8/layout/orgChart1"/>
    <dgm:cxn modelId="{67FBB33A-5F78-4006-B4F3-8DB3F0C5E4B9}" type="presParOf" srcId="{23436E12-6D01-4AE2-A57A-25D82379CC28}" destId="{CEC66F53-191E-4BCF-9F70-A6902DA5CA8D}" srcOrd="1" destOrd="0" presId="urn:microsoft.com/office/officeart/2005/8/layout/orgChart1"/>
    <dgm:cxn modelId="{FCD4D0AE-F62F-4B3C-8F5B-70DE8EFD2323}" type="presParOf" srcId="{DE2BDD4F-255D-4C23-8D86-B8AAD5ED7CAE}" destId="{C8139B1A-43EF-4E8D-9D89-77D53B325A74}" srcOrd="1" destOrd="0" presId="urn:microsoft.com/office/officeart/2005/8/layout/orgChart1"/>
    <dgm:cxn modelId="{5A8A5E3E-6B0C-426B-97AD-053BC3551CF1}" type="presParOf" srcId="{C8139B1A-43EF-4E8D-9D89-77D53B325A74}" destId="{93E4C78E-9EF3-458B-92DB-A74DE89E0F92}" srcOrd="0" destOrd="0" presId="urn:microsoft.com/office/officeart/2005/8/layout/orgChart1"/>
    <dgm:cxn modelId="{B03A4A15-92B8-4D92-9056-EFA526860408}" type="presParOf" srcId="{C8139B1A-43EF-4E8D-9D89-77D53B325A74}" destId="{E4789C96-B379-43FB-8972-9EDA2DB1F310}" srcOrd="1" destOrd="0" presId="urn:microsoft.com/office/officeart/2005/8/layout/orgChart1"/>
    <dgm:cxn modelId="{A4E2813D-7A45-407B-A9AE-F15CF5095472}" type="presParOf" srcId="{E4789C96-B379-43FB-8972-9EDA2DB1F310}" destId="{420B5CF2-3AD5-4CAF-A10C-F23FA06A1B27}" srcOrd="0" destOrd="0" presId="urn:microsoft.com/office/officeart/2005/8/layout/orgChart1"/>
    <dgm:cxn modelId="{3DEB41DE-DBDF-4256-997F-38AEBD474381}" type="presParOf" srcId="{420B5CF2-3AD5-4CAF-A10C-F23FA06A1B27}" destId="{F0A8C908-3BAB-4556-B298-4307A18D94CD}" srcOrd="0" destOrd="0" presId="urn:microsoft.com/office/officeart/2005/8/layout/orgChart1"/>
    <dgm:cxn modelId="{F249477E-8A8F-4F0F-9117-DB30A34B7F42}" type="presParOf" srcId="{420B5CF2-3AD5-4CAF-A10C-F23FA06A1B27}" destId="{8051B385-2F4D-4215-87F5-D0EEAC7ACFDC}" srcOrd="1" destOrd="0" presId="urn:microsoft.com/office/officeart/2005/8/layout/orgChart1"/>
    <dgm:cxn modelId="{9A0582C0-B892-4938-847E-61BC7872B7A4}" type="presParOf" srcId="{E4789C96-B379-43FB-8972-9EDA2DB1F310}" destId="{385DC5B3-ABFC-4816-A7E6-33F3BFA1ACD8}" srcOrd="1" destOrd="0" presId="urn:microsoft.com/office/officeart/2005/8/layout/orgChart1"/>
    <dgm:cxn modelId="{A6692E01-40DB-4BA9-987F-AD5BB06F96A5}" type="presParOf" srcId="{E4789C96-B379-43FB-8972-9EDA2DB1F310}" destId="{0740AA62-7B9F-49BB-85A5-1EC4C649158F}" srcOrd="2" destOrd="0" presId="urn:microsoft.com/office/officeart/2005/8/layout/orgChart1"/>
    <dgm:cxn modelId="{1E54F30D-00A6-41E2-A056-3E7B2CC5C653}" type="presParOf" srcId="{DE2BDD4F-255D-4C23-8D86-B8AAD5ED7CAE}" destId="{B86169AB-C3D1-4D7D-AF92-0B89ECA97555}" srcOrd="2" destOrd="0" presId="urn:microsoft.com/office/officeart/2005/8/layout/orgChart1"/>
    <dgm:cxn modelId="{06137608-C06D-41EB-8ED4-F1F8D9C2AFB1}" type="presParOf" srcId="{39145DBE-84B5-4346-A305-4D90BB66957C}" destId="{CF2FC1E6-197F-4A7C-B842-3EA568EF9ACD}" srcOrd="2" destOrd="0" presId="urn:microsoft.com/office/officeart/2005/8/layout/orgChart1"/>
    <dgm:cxn modelId="{25C74C5F-05F3-4445-8447-921569BAFD5D}" type="presParOf" srcId="{6FC85608-0499-4EBC-9862-00DB86117833}" destId="{7B295BDE-F05B-448E-9913-3522F481FA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4C78E-9EF3-458B-92DB-A74DE89E0F92}">
      <dsp:nvSpPr>
        <dsp:cNvPr id="0" name=""/>
        <dsp:cNvSpPr/>
      </dsp:nvSpPr>
      <dsp:spPr>
        <a:xfrm>
          <a:off x="6675273" y="2790884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ED093-2701-412A-B4AC-B30D5847481B}">
      <dsp:nvSpPr>
        <dsp:cNvPr id="0" name=""/>
        <dsp:cNvSpPr/>
      </dsp:nvSpPr>
      <dsp:spPr>
        <a:xfrm>
          <a:off x="6158449" y="1831551"/>
          <a:ext cx="1057293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1057293" y="141873"/>
              </a:lnTo>
              <a:lnTo>
                <a:pt x="1057293" y="28374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59F02-21FD-4EFC-957F-DFBD69A8ACD8}">
      <dsp:nvSpPr>
        <dsp:cNvPr id="0" name=""/>
        <dsp:cNvSpPr/>
      </dsp:nvSpPr>
      <dsp:spPr>
        <a:xfrm>
          <a:off x="5378147" y="3750217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E1A03-DDA7-4FB4-97F2-8F8030DF99E8}">
      <dsp:nvSpPr>
        <dsp:cNvPr id="0" name=""/>
        <dsp:cNvSpPr/>
      </dsp:nvSpPr>
      <dsp:spPr>
        <a:xfrm>
          <a:off x="5378147" y="3750217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2CE09-46F4-45CC-8933-A87D7745F4B7}">
      <dsp:nvSpPr>
        <dsp:cNvPr id="0" name=""/>
        <dsp:cNvSpPr/>
      </dsp:nvSpPr>
      <dsp:spPr>
        <a:xfrm>
          <a:off x="5101156" y="2790884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ACCA5-661A-4F49-96B8-A3D17C850837}">
      <dsp:nvSpPr>
        <dsp:cNvPr id="0" name=""/>
        <dsp:cNvSpPr/>
      </dsp:nvSpPr>
      <dsp:spPr>
        <a:xfrm>
          <a:off x="4283696" y="2790884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61F1B-3950-430A-9C4E-2594ED5C0F12}">
      <dsp:nvSpPr>
        <dsp:cNvPr id="0" name=""/>
        <dsp:cNvSpPr/>
      </dsp:nvSpPr>
      <dsp:spPr>
        <a:xfrm>
          <a:off x="5101156" y="1831551"/>
          <a:ext cx="1057293" cy="283746"/>
        </a:xfrm>
        <a:custGeom>
          <a:avLst/>
          <a:gdLst/>
          <a:ahLst/>
          <a:cxnLst/>
          <a:rect l="0" t="0" r="0" b="0"/>
          <a:pathLst>
            <a:path>
              <a:moveTo>
                <a:pt x="1057293" y="0"/>
              </a:moveTo>
              <a:lnTo>
                <a:pt x="1057293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8F0BF-2A11-48CA-B9F0-28071B7630D7}">
      <dsp:nvSpPr>
        <dsp:cNvPr id="0" name=""/>
        <dsp:cNvSpPr/>
      </dsp:nvSpPr>
      <dsp:spPr>
        <a:xfrm>
          <a:off x="3825986" y="872218"/>
          <a:ext cx="2332462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332462" y="141873"/>
              </a:lnTo>
              <a:lnTo>
                <a:pt x="2332462" y="2837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486EB-4467-49F8-9663-DF727910A3A0}">
      <dsp:nvSpPr>
        <dsp:cNvPr id="0" name=""/>
        <dsp:cNvSpPr/>
      </dsp:nvSpPr>
      <dsp:spPr>
        <a:xfrm>
          <a:off x="1770514" y="2790884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F374-5A7C-4568-8509-B71B5A21786B}">
      <dsp:nvSpPr>
        <dsp:cNvPr id="0" name=""/>
        <dsp:cNvSpPr/>
      </dsp:nvSpPr>
      <dsp:spPr>
        <a:xfrm>
          <a:off x="1770514" y="2790884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6731F-B8EC-447D-883F-9AE3D06AC77B}">
      <dsp:nvSpPr>
        <dsp:cNvPr id="0" name=""/>
        <dsp:cNvSpPr/>
      </dsp:nvSpPr>
      <dsp:spPr>
        <a:xfrm>
          <a:off x="1493523" y="1831551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FE3AD-5869-41FC-8F00-15A3BE3A0567}">
      <dsp:nvSpPr>
        <dsp:cNvPr id="0" name=""/>
        <dsp:cNvSpPr/>
      </dsp:nvSpPr>
      <dsp:spPr>
        <a:xfrm>
          <a:off x="135594" y="2790884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C22CC-4C27-4D67-910B-7801F6CD4526}">
      <dsp:nvSpPr>
        <dsp:cNvPr id="0" name=""/>
        <dsp:cNvSpPr/>
      </dsp:nvSpPr>
      <dsp:spPr>
        <a:xfrm>
          <a:off x="135594" y="2790884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7829F-82D8-4770-90A9-B80A0A15F7A8}">
      <dsp:nvSpPr>
        <dsp:cNvPr id="0" name=""/>
        <dsp:cNvSpPr/>
      </dsp:nvSpPr>
      <dsp:spPr>
        <a:xfrm>
          <a:off x="676063" y="1831551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8F2F4-705A-41D6-AB67-8E9832438338}">
      <dsp:nvSpPr>
        <dsp:cNvPr id="0" name=""/>
        <dsp:cNvSpPr/>
      </dsp:nvSpPr>
      <dsp:spPr>
        <a:xfrm>
          <a:off x="1493523" y="872218"/>
          <a:ext cx="2332462" cy="283746"/>
        </a:xfrm>
        <a:custGeom>
          <a:avLst/>
          <a:gdLst/>
          <a:ahLst/>
          <a:cxnLst/>
          <a:rect l="0" t="0" r="0" b="0"/>
          <a:pathLst>
            <a:path>
              <a:moveTo>
                <a:pt x="2332462" y="0"/>
              </a:moveTo>
              <a:lnTo>
                <a:pt x="2332462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01C2E-5274-4A60-AE06-F68AE39260D2}">
      <dsp:nvSpPr>
        <dsp:cNvPr id="0" name=""/>
        <dsp:cNvSpPr/>
      </dsp:nvSpPr>
      <dsp:spPr>
        <a:xfrm>
          <a:off x="3150400" y="196631"/>
          <a:ext cx="1351173" cy="675586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Time Series Models</a:t>
          </a:r>
          <a:endParaRPr lang="en-ZA" sz="1500" b="1" kern="1200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150400" y="196631"/>
        <a:ext cx="1351173" cy="675586"/>
      </dsp:txXfrm>
    </dsp:sp>
    <dsp:sp modelId="{A8242123-B8B9-403E-A821-1BE1DA5348FF}">
      <dsp:nvSpPr>
        <dsp:cNvPr id="0" name=""/>
        <dsp:cNvSpPr/>
      </dsp:nvSpPr>
      <dsp:spPr>
        <a:xfrm>
          <a:off x="817937" y="1155964"/>
          <a:ext cx="1351173" cy="675586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Stationary</a:t>
          </a:r>
          <a:endParaRPr lang="en-ZA" sz="1500" b="1" kern="1200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17937" y="1155964"/>
        <a:ext cx="1351173" cy="675586"/>
      </dsp:txXfrm>
    </dsp:sp>
    <dsp:sp modelId="{1BF68A85-9DBD-4F07-B773-493EC136BD51}">
      <dsp:nvSpPr>
        <dsp:cNvPr id="0" name=""/>
        <dsp:cNvSpPr/>
      </dsp:nvSpPr>
      <dsp:spPr>
        <a:xfrm>
          <a:off x="477" y="2115297"/>
          <a:ext cx="1351173" cy="675586"/>
        </a:xfrm>
        <a:prstGeom prst="rect">
          <a:avLst/>
        </a:prstGeom>
        <a:solidFill>
          <a:srgbClr val="2EA08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Univariate</a:t>
          </a:r>
          <a:endParaRPr lang="en-US" sz="1500" b="1" kern="1200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Models</a:t>
          </a:r>
        </a:p>
      </dsp:txBody>
      <dsp:txXfrm>
        <a:off x="477" y="2115297"/>
        <a:ext cx="1351173" cy="675586"/>
      </dsp:txXfrm>
    </dsp:sp>
    <dsp:sp modelId="{185B90E4-D7D0-4919-AC86-2ADB456A1611}">
      <dsp:nvSpPr>
        <dsp:cNvPr id="0" name=""/>
        <dsp:cNvSpPr/>
      </dsp:nvSpPr>
      <dsp:spPr>
        <a:xfrm>
          <a:off x="338270" y="3074630"/>
          <a:ext cx="1351173" cy="675586"/>
        </a:xfrm>
        <a:prstGeom prst="rect">
          <a:avLst/>
        </a:prstGeom>
        <a:solidFill>
          <a:srgbClr val="2EA08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Only E(</a:t>
          </a:r>
          <a:r>
            <a:rPr lang="en-US" sz="1500" b="1" kern="12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y</a:t>
          </a:r>
          <a:r>
            <a:rPr lang="en-US" sz="1500" b="1" kern="1200" baseline="-250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t</a:t>
          </a: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): ARMA(</a:t>
          </a:r>
          <a:r>
            <a:rPr lang="en-US" sz="1500" b="1" kern="12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p,q</a:t>
          </a: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)</a:t>
          </a:r>
          <a:endParaRPr lang="en-ZA" sz="1500" b="1" kern="1200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38270" y="3074630"/>
        <a:ext cx="1351173" cy="675586"/>
      </dsp:txXfrm>
    </dsp:sp>
    <dsp:sp modelId="{BF02EC71-29DC-43BC-B027-98D1DD9B128B}">
      <dsp:nvSpPr>
        <dsp:cNvPr id="0" name=""/>
        <dsp:cNvSpPr/>
      </dsp:nvSpPr>
      <dsp:spPr>
        <a:xfrm>
          <a:off x="338270" y="4033963"/>
          <a:ext cx="1351173" cy="675586"/>
        </a:xfrm>
        <a:prstGeom prst="rect">
          <a:avLst/>
        </a:prstGeom>
        <a:solidFill>
          <a:srgbClr val="2EA08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E(</a:t>
          </a:r>
          <a:r>
            <a:rPr lang="en-US" sz="1500" b="1" kern="12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y</a:t>
          </a:r>
          <a:r>
            <a:rPr lang="en-US" sz="1500" b="1" kern="1200" baseline="-250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t</a:t>
          </a: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) &amp; </a:t>
          </a:r>
          <a:r>
            <a:rPr lang="en-US" sz="1500" b="1" kern="12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Var</a:t>
          </a: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(</a:t>
          </a:r>
          <a:r>
            <a:rPr lang="en-US" sz="1500" b="1" kern="12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y</a:t>
          </a:r>
          <a:r>
            <a:rPr lang="en-US" sz="1500" b="1" kern="1200" baseline="-250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t</a:t>
          </a: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): ARCH</a:t>
          </a:r>
          <a:endParaRPr lang="en-ZA" sz="1500" b="1" kern="1200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38270" y="4033963"/>
        <a:ext cx="1351173" cy="675586"/>
      </dsp:txXfrm>
    </dsp:sp>
    <dsp:sp modelId="{A4FAF545-111F-40C2-8E92-C9B7F16B4623}">
      <dsp:nvSpPr>
        <dsp:cNvPr id="0" name=""/>
        <dsp:cNvSpPr/>
      </dsp:nvSpPr>
      <dsp:spPr>
        <a:xfrm>
          <a:off x="1635396" y="2115297"/>
          <a:ext cx="1351173" cy="675586"/>
        </a:xfrm>
        <a:prstGeom prst="rect">
          <a:avLst/>
        </a:prstGeom>
        <a:solidFill>
          <a:srgbClr val="75A4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Multivariate Models</a:t>
          </a:r>
          <a:endParaRPr lang="en-ZA" sz="1500" b="1" kern="1200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635396" y="2115297"/>
        <a:ext cx="1351173" cy="675586"/>
      </dsp:txXfrm>
    </dsp:sp>
    <dsp:sp modelId="{E10538D4-5F6A-42BD-9C9A-3D1AC80C7DB9}">
      <dsp:nvSpPr>
        <dsp:cNvPr id="0" name=""/>
        <dsp:cNvSpPr/>
      </dsp:nvSpPr>
      <dsp:spPr>
        <a:xfrm>
          <a:off x="1973190" y="3074630"/>
          <a:ext cx="1351173" cy="675586"/>
        </a:xfrm>
        <a:prstGeom prst="rect">
          <a:avLst/>
        </a:prstGeom>
        <a:solidFill>
          <a:srgbClr val="75A4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Single Endogenous: ARDL, GARCH</a:t>
          </a:r>
          <a:endParaRPr lang="en-ZA" sz="1500" b="1" kern="1200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973190" y="3074630"/>
        <a:ext cx="1351173" cy="675586"/>
      </dsp:txXfrm>
    </dsp:sp>
    <dsp:sp modelId="{40EC3A56-7037-4E36-94B3-80A03FB965EE}">
      <dsp:nvSpPr>
        <dsp:cNvPr id="0" name=""/>
        <dsp:cNvSpPr/>
      </dsp:nvSpPr>
      <dsp:spPr>
        <a:xfrm>
          <a:off x="1973190" y="4033963"/>
          <a:ext cx="1351173" cy="675586"/>
        </a:xfrm>
        <a:prstGeom prst="rect">
          <a:avLst/>
        </a:prstGeom>
        <a:solidFill>
          <a:srgbClr val="75A4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Many Endogenous: </a:t>
          </a:r>
          <a:b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</a:b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VAR, SVAR</a:t>
          </a:r>
          <a:endParaRPr lang="en-ZA" sz="1500" b="1" kern="1200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973190" y="4033963"/>
        <a:ext cx="1351173" cy="675586"/>
      </dsp:txXfrm>
    </dsp:sp>
    <dsp:sp modelId="{DC8DE45B-633C-4B8B-A0CA-CF53B5B64241}">
      <dsp:nvSpPr>
        <dsp:cNvPr id="0" name=""/>
        <dsp:cNvSpPr/>
      </dsp:nvSpPr>
      <dsp:spPr>
        <a:xfrm>
          <a:off x="5482863" y="1155964"/>
          <a:ext cx="1351173" cy="675586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Non-Stationary</a:t>
          </a:r>
          <a:endParaRPr lang="en-ZA" sz="1500" b="1" kern="1200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482863" y="1155964"/>
        <a:ext cx="1351173" cy="675586"/>
      </dsp:txXfrm>
    </dsp:sp>
    <dsp:sp modelId="{41EA9A69-51A1-4391-BC47-B8A509F3764E}">
      <dsp:nvSpPr>
        <dsp:cNvPr id="0" name=""/>
        <dsp:cNvSpPr/>
      </dsp:nvSpPr>
      <dsp:spPr>
        <a:xfrm>
          <a:off x="4425569" y="2115297"/>
          <a:ext cx="1351173" cy="675586"/>
        </a:xfrm>
        <a:prstGeom prst="rect">
          <a:avLst/>
        </a:prstGeom>
        <a:solidFill>
          <a:srgbClr val="B7760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Univariate</a:t>
          </a:r>
          <a:endParaRPr lang="en-ZA" sz="1500" b="1" kern="1200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425569" y="2115297"/>
        <a:ext cx="1351173" cy="675586"/>
      </dsp:txXfrm>
    </dsp:sp>
    <dsp:sp modelId="{2D28ED27-6E97-4F64-AD6F-6A76CA12F979}">
      <dsp:nvSpPr>
        <dsp:cNvPr id="0" name=""/>
        <dsp:cNvSpPr/>
      </dsp:nvSpPr>
      <dsp:spPr>
        <a:xfrm>
          <a:off x="3608109" y="3074630"/>
          <a:ext cx="1351173" cy="675586"/>
        </a:xfrm>
        <a:prstGeom prst="rect">
          <a:avLst/>
        </a:prstGeom>
        <a:solidFill>
          <a:srgbClr val="ABA30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Deterministic Trends &amp; Filters</a:t>
          </a:r>
          <a:endParaRPr lang="en-ZA" sz="1500" b="1" kern="1200" dirty="0"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608109" y="3074630"/>
        <a:ext cx="1351173" cy="675586"/>
      </dsp:txXfrm>
    </dsp:sp>
    <dsp:sp modelId="{CC280E0A-263D-4AAF-82E8-A9DB3F205BD4}">
      <dsp:nvSpPr>
        <dsp:cNvPr id="0" name=""/>
        <dsp:cNvSpPr/>
      </dsp:nvSpPr>
      <dsp:spPr>
        <a:xfrm>
          <a:off x="5243029" y="3074630"/>
          <a:ext cx="1351173" cy="675586"/>
        </a:xfrm>
        <a:prstGeom prst="rect">
          <a:avLst/>
        </a:prstGeom>
        <a:solidFill>
          <a:srgbClr val="B75C0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Stochastic Trends: ARIMA(</a:t>
          </a:r>
          <a:r>
            <a:rPr lang="en-US" sz="1500" b="1" kern="1200" dirty="0" err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p,d,q</a:t>
          </a: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)</a:t>
          </a:r>
        </a:p>
      </dsp:txBody>
      <dsp:txXfrm>
        <a:off x="5243029" y="3074630"/>
        <a:ext cx="1351173" cy="675586"/>
      </dsp:txXfrm>
    </dsp:sp>
    <dsp:sp modelId="{4C769587-6487-4D48-9FD8-054EBF4720CB}">
      <dsp:nvSpPr>
        <dsp:cNvPr id="0" name=""/>
        <dsp:cNvSpPr/>
      </dsp:nvSpPr>
      <dsp:spPr>
        <a:xfrm>
          <a:off x="5580823" y="4033963"/>
          <a:ext cx="1351173" cy="675586"/>
        </a:xfrm>
        <a:prstGeom prst="rect">
          <a:avLst/>
        </a:prstGeom>
        <a:solidFill>
          <a:srgbClr val="B75C0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Tests</a:t>
          </a:r>
        </a:p>
      </dsp:txBody>
      <dsp:txXfrm>
        <a:off x="5580823" y="4033963"/>
        <a:ext cx="1351173" cy="675586"/>
      </dsp:txXfrm>
    </dsp:sp>
    <dsp:sp modelId="{F6103A39-6A11-43CE-B06C-C065E3050B20}">
      <dsp:nvSpPr>
        <dsp:cNvPr id="0" name=""/>
        <dsp:cNvSpPr/>
      </dsp:nvSpPr>
      <dsp:spPr>
        <a:xfrm>
          <a:off x="5580823" y="4993296"/>
          <a:ext cx="1351173" cy="675586"/>
        </a:xfrm>
        <a:prstGeom prst="rect">
          <a:avLst/>
        </a:prstGeom>
        <a:solidFill>
          <a:srgbClr val="B75C0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Differencing</a:t>
          </a:r>
        </a:p>
      </dsp:txBody>
      <dsp:txXfrm>
        <a:off x="5580823" y="4993296"/>
        <a:ext cx="1351173" cy="675586"/>
      </dsp:txXfrm>
    </dsp:sp>
    <dsp:sp modelId="{B9F2C107-1A2E-49FC-940F-396E0685C17F}">
      <dsp:nvSpPr>
        <dsp:cNvPr id="0" name=""/>
        <dsp:cNvSpPr/>
      </dsp:nvSpPr>
      <dsp:spPr>
        <a:xfrm>
          <a:off x="6540156" y="2115297"/>
          <a:ext cx="1351173" cy="675586"/>
        </a:xfrm>
        <a:prstGeom prst="rect">
          <a:avLst/>
        </a:prstGeom>
        <a:solidFill>
          <a:srgbClr val="A2285C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 Multivariate</a:t>
          </a:r>
        </a:p>
      </dsp:txBody>
      <dsp:txXfrm>
        <a:off x="6540156" y="2115297"/>
        <a:ext cx="1351173" cy="675586"/>
      </dsp:txXfrm>
    </dsp:sp>
    <dsp:sp modelId="{F0A8C908-3BAB-4556-B298-4307A18D94CD}">
      <dsp:nvSpPr>
        <dsp:cNvPr id="0" name=""/>
        <dsp:cNvSpPr/>
      </dsp:nvSpPr>
      <dsp:spPr>
        <a:xfrm>
          <a:off x="6877949" y="3074630"/>
          <a:ext cx="1351173" cy="675586"/>
        </a:xfrm>
        <a:prstGeom prst="rect">
          <a:avLst/>
        </a:prstGeom>
        <a:solidFill>
          <a:srgbClr val="A2285C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Cointegration / VECM, ARDL</a:t>
          </a:r>
        </a:p>
      </dsp:txBody>
      <dsp:txXfrm>
        <a:off x="6877949" y="3074630"/>
        <a:ext cx="1351173" cy="675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ED8B-3BF4-43CD-91CC-56323EBAF1FE}" type="datetimeFigureOut">
              <a:rPr lang="en-ZA" smtClean="0"/>
              <a:t>2024/03/26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A-BB22-4A5B-9462-6C459FBC5D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14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ED8B-3BF4-43CD-91CC-56323EBAF1FE}" type="datetimeFigureOut">
              <a:rPr lang="en-ZA" smtClean="0"/>
              <a:t>2024/03/26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A-BB22-4A5B-9462-6C459FBC5D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88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ED8B-3BF4-43CD-91CC-56323EBAF1FE}" type="datetimeFigureOut">
              <a:rPr lang="en-ZA" smtClean="0"/>
              <a:t>2024/03/26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A-BB22-4A5B-9462-6C459FBC5D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908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02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ED8B-3BF4-43CD-91CC-56323EBAF1FE}" type="datetimeFigureOut">
              <a:rPr lang="en-ZA" smtClean="0"/>
              <a:t>2024/03/26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A-BB22-4A5B-9462-6C459FBC5D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41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ED8B-3BF4-43CD-91CC-56323EBAF1FE}" type="datetimeFigureOut">
              <a:rPr lang="en-ZA" smtClean="0"/>
              <a:t>2024/03/26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A-BB22-4A5B-9462-6C459FBC5D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927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ED8B-3BF4-43CD-91CC-56323EBAF1FE}" type="datetimeFigureOut">
              <a:rPr lang="en-ZA" smtClean="0"/>
              <a:t>2024/03/26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A-BB22-4A5B-9462-6C459FBC5D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63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ED8B-3BF4-43CD-91CC-56323EBAF1FE}" type="datetimeFigureOut">
              <a:rPr lang="en-ZA" smtClean="0"/>
              <a:t>2024/03/26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A-BB22-4A5B-9462-6C459FBC5D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51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ED8B-3BF4-43CD-91CC-56323EBAF1FE}" type="datetimeFigureOut">
              <a:rPr lang="en-ZA" smtClean="0"/>
              <a:t>2024/03/26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A-BB22-4A5B-9462-6C459FBC5D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045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ED8B-3BF4-43CD-91CC-56323EBAF1FE}" type="datetimeFigureOut">
              <a:rPr lang="en-ZA" smtClean="0"/>
              <a:t>2024/03/26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A-BB22-4A5B-9462-6C459FBC5D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038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ED8B-3BF4-43CD-91CC-56323EBAF1FE}" type="datetimeFigureOut">
              <a:rPr lang="en-ZA" smtClean="0"/>
              <a:t>2024/03/26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A-BB22-4A5B-9462-6C459FBC5D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54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ED8B-3BF4-43CD-91CC-56323EBAF1FE}" type="datetimeFigureOut">
              <a:rPr lang="en-ZA" smtClean="0"/>
              <a:t>2024/03/26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A-BB22-4A5B-9462-6C459FBC5D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106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ED8B-3BF4-43CD-91CC-56323EBAF1FE}" type="datetimeFigureOut">
              <a:rPr lang="en-ZA" smtClean="0"/>
              <a:t>2024/03/26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218A-BB22-4A5B-9462-6C459FBC5D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177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ornik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/>
              <a:t>Econometrics 441|871 </a:t>
            </a:r>
            <a:br>
              <a:rPr lang="en-ZA" dirty="0"/>
            </a:br>
            <a:r>
              <a:rPr lang="en-ZA" dirty="0"/>
              <a:t>Time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How to do </a:t>
            </a:r>
            <a:r>
              <a:rPr lang="en-ZA"/>
              <a:t>econometrics properly:</a:t>
            </a:r>
            <a:endParaRPr lang="en-ZA" dirty="0"/>
          </a:p>
          <a:p>
            <a:r>
              <a:rPr lang="en-ZA" dirty="0"/>
              <a:t>Some thoughts on significance, data mining and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81919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545"/>
            <a:ext cx="10515600" cy="780011"/>
          </a:xfrm>
        </p:spPr>
        <p:txBody>
          <a:bodyPr>
            <a:normAutofit fontScale="90000"/>
          </a:bodyPr>
          <a:lstStyle/>
          <a:p>
            <a:r>
              <a:rPr lang="en-ZA" dirty="0"/>
              <a:t>Counter arguments to McCloskey and Co-authors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770466"/>
            <a:ext cx="11506200" cy="594652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ZA" sz="2200" dirty="0"/>
              <a:t>The negative responses to her claims are often very critical and excitingly aggressive.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ZA" sz="2200" dirty="0"/>
              <a:t>These ones make strong logical points: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2200" dirty="0"/>
              <a:t>Hoover and </a:t>
            </a:r>
            <a:r>
              <a:rPr lang="en-ZA" sz="2200" dirty="0" err="1"/>
              <a:t>Siegler</a:t>
            </a:r>
            <a:r>
              <a:rPr lang="en-ZA" sz="2200" dirty="0"/>
              <a:t> (2008)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2000" dirty="0"/>
              <a:t>Argues that significance testing is crucial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A measure of signal strength (signal-to-noise ratio)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Must be done correctly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An economically large but noisy signal must be treated with caution – it depends on the cost-benefits of committing either a Type 1 error (falsely rejecting a true null hypothesis) or a Type 2 error (mistakenly not rejecting a false null hypothesis). 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Consider a lethal disease that can be cured with medication with unpleasant but non-fatal side-effects: </a:t>
            </a:r>
            <a:br>
              <a:rPr lang="en-ZA" sz="1800" dirty="0"/>
            </a:br>
            <a:r>
              <a:rPr lang="en-ZA" sz="1800" dirty="0"/>
              <a:t>H0: the patient has the disease</a:t>
            </a:r>
          </a:p>
          <a:p>
            <a:pPr lvl="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600" dirty="0"/>
              <a:t>Type 1 error: falsely concluding that the patient does not have the disease leads to death</a:t>
            </a:r>
          </a:p>
          <a:p>
            <a:pPr lvl="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600" dirty="0"/>
              <a:t>Type 2 error: falsely concluding that the patient does have the disease leads to unnecessary side-effects, but not death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If the disease has a low fatality rate, but the medication may also cause death, the trade-off changes. The same applies to any economic policy question, although it can be very difficult to specify the cost of a mistake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Shows that it is often used in exactly the same way in other sciences (contrary to McCloskey’s claims)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ZA" sz="1800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ZA" sz="2000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79230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545"/>
            <a:ext cx="10515600" cy="780011"/>
          </a:xfrm>
        </p:spPr>
        <p:txBody>
          <a:bodyPr>
            <a:normAutofit fontScale="90000"/>
          </a:bodyPr>
          <a:lstStyle/>
          <a:p>
            <a:r>
              <a:rPr lang="en-ZA" dirty="0"/>
              <a:t>Counter arguments to McCloskey and Co-authors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770466"/>
            <a:ext cx="11506200" cy="59465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2000" dirty="0" err="1"/>
              <a:t>Spanos</a:t>
            </a:r>
            <a:r>
              <a:rPr lang="en-ZA" sz="2000" dirty="0"/>
              <a:t> (2008)  writes a review of their book that summarizes their main arguments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ZA" sz="2000" dirty="0"/>
              <a:t>	Spanos, A., 2008. “Stephen T. </a:t>
            </a:r>
            <a:r>
              <a:rPr lang="en-ZA" sz="2000" dirty="0" err="1"/>
              <a:t>Ziliak</a:t>
            </a:r>
            <a:r>
              <a:rPr lang="en-ZA" sz="2000" dirty="0"/>
              <a:t> and Deirdre N. McCloskey's The cult of statistical significance: 	how the standard error costs us jobs, justice, and lives”. Ann Arbor (MI): The University of Michigan 	Press, 2008, xxiii+ 322 pp. </a:t>
            </a:r>
            <a:r>
              <a:rPr lang="en-ZA" sz="2000" i="1" dirty="0"/>
              <a:t>Erasmus Journal for Philosophy and Economics</a:t>
            </a:r>
            <a:r>
              <a:rPr lang="en-ZA" sz="2000" dirty="0"/>
              <a:t>, </a:t>
            </a:r>
            <a:r>
              <a:rPr lang="en-ZA" sz="2000" i="1" dirty="0"/>
              <a:t>1</a:t>
            </a:r>
            <a:r>
              <a:rPr lang="en-ZA" sz="2000" dirty="0"/>
              <a:t>(1), pp.154-	164.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2000" dirty="0"/>
              <a:t>Deeply criticizes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Their reading of the history of statistics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Argues that some of their alternative are equivalent to significance testing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Their suggested approaches that side-steps a critical issue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600" dirty="0"/>
              <a:t>One cannot argue for substantive results if a statistical model is not adequate, which requires specification testing.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394695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My take: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/>
              <a:t>Positive: McCloskey presents many valid issues with the rhetoric of economics which may be problematic for the scientific value of our contributions</a:t>
            </a:r>
          </a:p>
          <a:p>
            <a:pPr lvl="1"/>
            <a:r>
              <a:rPr lang="en-ZA" sz="1800" dirty="0"/>
              <a:t>It is worth taking note of and evaluating her criticisms when you do econometrics</a:t>
            </a:r>
          </a:p>
          <a:p>
            <a:pPr lvl="1"/>
            <a:r>
              <a:rPr lang="en-ZA" sz="1800" dirty="0"/>
              <a:t>For those that you find convincing, make sure you don’t do them</a:t>
            </a:r>
          </a:p>
          <a:p>
            <a:r>
              <a:rPr lang="en-ZA" sz="2000" dirty="0"/>
              <a:t>Negative: Her approach reads as a little too rhetorical itself </a:t>
            </a:r>
          </a:p>
          <a:p>
            <a:pPr lvl="1"/>
            <a:r>
              <a:rPr lang="en-ZA" sz="1800" dirty="0"/>
              <a:t>The language, analyses and selections seem tailored to sell what she is offering</a:t>
            </a:r>
          </a:p>
          <a:p>
            <a:pPr lvl="1"/>
            <a:r>
              <a:rPr lang="en-ZA" sz="1800" dirty="0"/>
              <a:t>Colourful and engaging language is not problematic if she is right, but she seems to be doing exactly what she is accusing everyone of:</a:t>
            </a:r>
          </a:p>
          <a:p>
            <a:pPr lvl="2"/>
            <a:r>
              <a:rPr lang="en-ZA" sz="1600" dirty="0"/>
              <a:t>Picking the interpretation to suit the cause</a:t>
            </a:r>
          </a:p>
          <a:p>
            <a:pPr lvl="2"/>
            <a:r>
              <a:rPr lang="en-ZA" sz="1600" dirty="0"/>
              <a:t>Not providing a replicable statistical basis for her empirical claims</a:t>
            </a:r>
          </a:p>
          <a:p>
            <a:r>
              <a:rPr lang="en-ZA" sz="2000" dirty="0"/>
              <a:t>I believe </a:t>
            </a:r>
          </a:p>
          <a:p>
            <a:pPr lvl="1"/>
            <a:r>
              <a:rPr lang="en-ZA" sz="1800" dirty="0"/>
              <a:t>Economic and statistical significance are </a:t>
            </a:r>
            <a:r>
              <a:rPr lang="en-ZA" sz="1800" i="1" dirty="0"/>
              <a:t>both</a:t>
            </a:r>
            <a:r>
              <a:rPr lang="en-ZA" sz="1800" dirty="0"/>
              <a:t> essential parts of any scientific contribution to economics</a:t>
            </a:r>
          </a:p>
          <a:p>
            <a:pPr lvl="1"/>
            <a:r>
              <a:rPr lang="en-ZA" sz="1800" dirty="0"/>
              <a:t>Statistical significance tests can be abused/misused in which case they are misleading and unscientific. Our next topic. </a:t>
            </a:r>
          </a:p>
        </p:txBody>
      </p:sp>
    </p:spTree>
    <p:extLst>
      <p:ext uri="{BB962C8B-B14F-4D97-AF65-F5344CB8AC3E}">
        <p14:creationId xmlns:p14="http://schemas.microsoft.com/office/powerpoint/2010/main" val="16448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Some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Should we care about statistical significance?</a:t>
            </a:r>
          </a:p>
          <a:p>
            <a:r>
              <a:rPr lang="en-ZA" b="1" dirty="0"/>
              <a:t>If so, how do we do it correctly?</a:t>
            </a:r>
          </a:p>
          <a:p>
            <a:pPr lvl="1"/>
            <a:r>
              <a:rPr lang="en-ZA" dirty="0"/>
              <a:t>When are these tests reliable as measures of “good models” or “strong results”?</a:t>
            </a:r>
          </a:p>
          <a:p>
            <a:pPr lvl="2"/>
            <a:r>
              <a:rPr lang="en-ZA" dirty="0"/>
              <a:t>The costs, risks, benefits and/or necessity of data mining</a:t>
            </a:r>
          </a:p>
        </p:txBody>
      </p:sp>
    </p:spTree>
    <p:extLst>
      <p:ext uri="{BB962C8B-B14F-4D97-AF65-F5344CB8AC3E}">
        <p14:creationId xmlns:p14="http://schemas.microsoft.com/office/powerpoint/2010/main" val="126341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/>
              <a:t>Here we are talking about data mining via time series or other econometric methods</a:t>
            </a:r>
          </a:p>
          <a:p>
            <a:pPr lvl="1"/>
            <a:r>
              <a:rPr lang="en-ZA" sz="1600" dirty="0"/>
              <a:t>Machine learning on big data is a very different animal, but the risks are similar</a:t>
            </a:r>
          </a:p>
          <a:p>
            <a:r>
              <a:rPr lang="en-ZA" sz="2000" dirty="0"/>
              <a:t>Definition from Hoover and Perez (2000):</a:t>
            </a:r>
          </a:p>
          <a:p>
            <a:pPr marL="541338" indent="-541338">
              <a:buNone/>
            </a:pPr>
            <a:r>
              <a:rPr lang="en-ZA" sz="2000" dirty="0"/>
              <a:t>	“‘Data mining’ refers to a broad class of activities that have in common, a search over different ways to process or package data statistically or econometrically with the purpose of making the final presentation meet certain design criteria.”</a:t>
            </a:r>
          </a:p>
          <a:p>
            <a:r>
              <a:rPr lang="en-ZA" sz="2000" dirty="0" err="1"/>
              <a:t>Spanos</a:t>
            </a:r>
            <a:r>
              <a:rPr lang="en-ZA" sz="2000" dirty="0"/>
              <a:t> (2000) paraphrases Mayo (1996):</a:t>
            </a:r>
          </a:p>
          <a:p>
            <a:pPr marL="541338" indent="0">
              <a:buNone/>
            </a:pPr>
            <a:r>
              <a:rPr lang="en-ZA" sz="2000" dirty="0"/>
              <a:t>“the data are being utilized for double-duty, to arrive at a claim (a model, an estimator, a test or some other inference proposition) in such a way that the claim is constrained to satisfy some criteria (e.g., fit) but the same data is regarded as supplying evidence in support of the claim arrived at.”</a:t>
            </a:r>
          </a:p>
        </p:txBody>
      </p:sp>
    </p:spTree>
    <p:extLst>
      <p:ext uri="{BB962C8B-B14F-4D97-AF65-F5344CB8AC3E}">
        <p14:creationId xmlns:p14="http://schemas.microsoft.com/office/powerpoint/2010/main" val="168405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Data Mining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/>
              <a:t>Hoover and Perez (2000) identify three attitudes toward data mining:</a:t>
            </a:r>
          </a:p>
          <a:p>
            <a:pPr lvl="1"/>
            <a:r>
              <a:rPr lang="en-ZA" sz="2000" dirty="0"/>
              <a:t>It is bad: should be avoided, or if done, statistical tests should be adjusted to account for the repeated uses of the same data</a:t>
            </a:r>
          </a:p>
          <a:p>
            <a:pPr lvl="1"/>
            <a:r>
              <a:rPr lang="en-ZA" sz="2000" dirty="0"/>
              <a:t>It is bad but inevitable: given this, only robust models should be accepted (i.e. those that survive any data-mining attempt to destroy them)</a:t>
            </a:r>
          </a:p>
          <a:p>
            <a:pPr lvl="1"/>
            <a:r>
              <a:rPr lang="en-ZA" sz="2000" dirty="0"/>
              <a:t>It is essential: the only hope of uncovering the true DGP is by intelligently mining the data</a:t>
            </a:r>
          </a:p>
          <a:p>
            <a:r>
              <a:rPr lang="en-ZA" sz="2400" dirty="0" err="1"/>
              <a:t>Spanos</a:t>
            </a:r>
            <a:r>
              <a:rPr lang="en-ZA" sz="2400" dirty="0"/>
              <a:t> (2000) makes a similar distinction between</a:t>
            </a:r>
          </a:p>
          <a:p>
            <a:pPr lvl="1"/>
            <a:r>
              <a:rPr lang="en-ZA" sz="2000" dirty="0"/>
              <a:t>Warranted (unproblematic) data mining</a:t>
            </a:r>
          </a:p>
          <a:p>
            <a:pPr lvl="1"/>
            <a:r>
              <a:rPr lang="en-ZA" sz="2000" dirty="0"/>
              <a:t>Unwarranted (problematic) data mining</a:t>
            </a:r>
          </a:p>
        </p:txBody>
      </p:sp>
    </p:spTree>
    <p:extLst>
      <p:ext uri="{BB962C8B-B14F-4D97-AF65-F5344CB8AC3E}">
        <p14:creationId xmlns:p14="http://schemas.microsoft.com/office/powerpoint/2010/main" val="244424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ZA" dirty="0"/>
              <a:t>Data Mining: the bad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932"/>
            <a:ext cx="10515600" cy="595206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ZA" dirty="0"/>
              <a:t>Unwarranted data mining changes the true size of significance tests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Sampling variation may give spurious significant relationships</a:t>
            </a:r>
          </a:p>
          <a:p>
            <a:pPr>
              <a:lnSpc>
                <a:spcPct val="120000"/>
              </a:lnSpc>
            </a:pPr>
            <a:r>
              <a:rPr lang="en-ZA" dirty="0"/>
              <a:t>Seminal contribution: 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Lovell (1983) presents an early simulation study summarized in Hoover and Perez (2000)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They characterize Lovell (1983) as a study to show that data mining is always bad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This happens when the validity of a model is only based on statistical “goodness-of-fit”, regardless of the method by which it is achieved</a:t>
            </a:r>
          </a:p>
          <a:p>
            <a:pPr>
              <a:lnSpc>
                <a:spcPct val="120000"/>
              </a:lnSpc>
            </a:pPr>
            <a:r>
              <a:rPr lang="en-ZA" dirty="0"/>
              <a:t>Lovell’s experiment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Key problem: selecting the correct variables that belong in the DGP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For a variety of simulated true DGP’s, ranging from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No relationship between dependent and explanatory variables, to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A true DGP with two explanatory variables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How do three model selection methods fare at uncovering the truth?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Step-wise regression – successively add explanatory variables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Max adjusted R-squared – select the best among all possible two variable regressions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Max-min t stat – select the model where the smallest of two t-stats is the largest across all the regressions</a:t>
            </a:r>
          </a:p>
          <a:p>
            <a:pPr lvl="2">
              <a:lnSpc>
                <a:spcPct val="120000"/>
              </a:lnSpc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8086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514" y="1451570"/>
            <a:ext cx="85629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89666" y="4726298"/>
            <a:ext cx="18790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Actual 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(when using a 5% </a:t>
            </a:r>
          </a:p>
          <a:p>
            <a:r>
              <a:rPr lang="en-ZA" dirty="0">
                <a:solidFill>
                  <a:schemeClr val="bg1"/>
                </a:solidFill>
              </a:rPr>
              <a:t>critical value)</a:t>
            </a:r>
          </a:p>
        </p:txBody>
      </p:sp>
    </p:spTree>
    <p:extLst>
      <p:ext uri="{BB962C8B-B14F-4D97-AF65-F5344CB8AC3E}">
        <p14:creationId xmlns:p14="http://schemas.microsoft.com/office/powerpoint/2010/main" val="165278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ZA" dirty="0"/>
              <a:t>Data Mining: the bad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932"/>
            <a:ext cx="10515600" cy="595206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ZA" dirty="0"/>
              <a:t>Lovell’s findings: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All three model-selection procedures he tested did very poorly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Often found the wrong model 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Actual sizes of nominal tests were very wrong (over optimistic – too often rejected a true null of zero)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The max-min t test approach is particularly misleading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His key suggestion to deal with this: 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Due to sampling variation, some significant t-stats/High R-squared values are inevitable, some spuriously</a:t>
            </a:r>
          </a:p>
          <a:p>
            <a:pPr lvl="3">
              <a:lnSpc>
                <a:spcPct val="120000"/>
              </a:lnSpc>
            </a:pPr>
            <a:r>
              <a:rPr lang="en-ZA" dirty="0"/>
              <a:t>Naïve data mining is extremely sensitive to spurious results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To avoid spurious selection, critical values (or significance levels) should be made stricter for the degree of search</a:t>
            </a:r>
          </a:p>
          <a:p>
            <a:pPr lvl="3">
              <a:lnSpc>
                <a:spcPct val="120000"/>
              </a:lnSpc>
            </a:pPr>
            <a:r>
              <a:rPr lang="en-ZA" dirty="0"/>
              <a:t>To achieve a true 1% probability of type one error, one should use a much smaller nominal significance level (e.g. 0.01%) depending on how many times the data was reused in the specification search</a:t>
            </a:r>
          </a:p>
          <a:p>
            <a:pPr lvl="2">
              <a:lnSpc>
                <a:spcPct val="120000"/>
              </a:lnSpc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477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Suggestions: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Admit, describe iterations</a:t>
            </a:r>
          </a:p>
          <a:p>
            <a:r>
              <a:rPr lang="en-US" sz="2000" dirty="0"/>
              <a:t>Adjust test sizes for iterations</a:t>
            </a:r>
          </a:p>
          <a:p>
            <a:r>
              <a:rPr lang="en-US" sz="2000" dirty="0"/>
              <a:t>Lovell suggested two rules: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Hoover and Perez (2008) do not agree that this is the best approach. More below</a:t>
            </a:r>
            <a:endParaRPr lang="en-ZA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/>
          <a:srcRect t="2573" r="-924" b="-2883"/>
          <a:stretch/>
        </p:blipFill>
        <p:spPr bwMode="auto">
          <a:xfrm>
            <a:off x="1614973" y="2560319"/>
            <a:ext cx="8726059" cy="254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073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75520" y="260648"/>
            <a:ext cx="8712968" cy="61206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260649"/>
          <a:ext cx="8229600" cy="586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639616" y="6021288"/>
            <a:ext cx="3456384" cy="6480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0135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ZA" dirty="0"/>
              <a:t>Data Mining: the inevitable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932"/>
            <a:ext cx="10515600" cy="59520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ZA" sz="2400" dirty="0"/>
              <a:t>The seminal contribution is from a Bayesian, </a:t>
            </a:r>
            <a:r>
              <a:rPr lang="en-ZA" sz="2400" dirty="0" err="1"/>
              <a:t>Leamer</a:t>
            </a:r>
            <a:r>
              <a:rPr lang="en-ZA" sz="2400" dirty="0"/>
              <a:t> (1978, 1983)</a:t>
            </a:r>
          </a:p>
          <a:p>
            <a:pPr>
              <a:lnSpc>
                <a:spcPct val="120000"/>
              </a:lnSpc>
            </a:pPr>
            <a:r>
              <a:rPr lang="en-ZA" sz="2400" dirty="0"/>
              <a:t>Main ideas (very roughly)</a:t>
            </a:r>
          </a:p>
          <a:p>
            <a:pPr lvl="1">
              <a:lnSpc>
                <a:spcPct val="120000"/>
              </a:lnSpc>
            </a:pPr>
            <a:r>
              <a:rPr lang="en-ZA" sz="2000" dirty="0"/>
              <a:t>Presenting just the best model is misleading/unconvincing since every econometrician knows all other econometricians (except themselves, of course…) use unwarranted data-mining</a:t>
            </a:r>
          </a:p>
          <a:p>
            <a:pPr lvl="1">
              <a:lnSpc>
                <a:spcPct val="120000"/>
              </a:lnSpc>
            </a:pPr>
            <a:r>
              <a:rPr lang="en-ZA" sz="2000" dirty="0"/>
              <a:t>Thus: present all possible alternative specifications</a:t>
            </a:r>
          </a:p>
          <a:p>
            <a:pPr lvl="1">
              <a:lnSpc>
                <a:spcPct val="120000"/>
              </a:lnSpc>
            </a:pPr>
            <a:r>
              <a:rPr lang="en-ZA" sz="2000" dirty="0"/>
              <a:t>The only validly “significant” results are those that are robust against any possible alternative. </a:t>
            </a:r>
          </a:p>
          <a:p>
            <a:pPr lvl="2">
              <a:lnSpc>
                <a:spcPct val="120000"/>
              </a:lnSpc>
            </a:pPr>
            <a:r>
              <a:rPr lang="en-ZA" sz="1800" dirty="0"/>
              <a:t>In practice: report the min and max of every coefficient in every sensible/feasible possible estimation variant. This is called “extreme bounds analysis” </a:t>
            </a:r>
          </a:p>
          <a:p>
            <a:pPr lvl="2">
              <a:lnSpc>
                <a:spcPct val="120000"/>
              </a:lnSpc>
            </a:pPr>
            <a:endParaRPr lang="en-ZA" sz="1800" dirty="0"/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1620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ZA" dirty="0"/>
              <a:t>Data Mining: the inevitable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932"/>
            <a:ext cx="10515600" cy="59520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ZA" sz="2400" dirty="0"/>
              <a:t>Main Criticism of Extreme Bounds Analysis by Hoover and Perez (2000))</a:t>
            </a:r>
          </a:p>
          <a:p>
            <a:pPr lvl="1">
              <a:lnSpc>
                <a:spcPct val="120000"/>
              </a:lnSpc>
            </a:pPr>
            <a:r>
              <a:rPr lang="en-ZA" sz="2000" dirty="0"/>
              <a:t>Again, due to sampling variation, there is no guarantee that the true DGP will be robust to all possible variants.</a:t>
            </a:r>
          </a:p>
          <a:p>
            <a:pPr lvl="1">
              <a:lnSpc>
                <a:spcPct val="120000"/>
              </a:lnSpc>
            </a:pPr>
            <a:r>
              <a:rPr lang="en-ZA" sz="2000" dirty="0"/>
              <a:t>Expecting robustness against </a:t>
            </a:r>
            <a:r>
              <a:rPr lang="en-ZA" sz="2000" i="1" dirty="0"/>
              <a:t>well-specified</a:t>
            </a:r>
            <a:r>
              <a:rPr lang="en-ZA" sz="2000" dirty="0"/>
              <a:t> alternatives models is reasonable, but not against </a:t>
            </a:r>
            <a:r>
              <a:rPr lang="en-ZA" sz="2000" dirty="0" err="1"/>
              <a:t>mis</a:t>
            </a:r>
            <a:r>
              <a:rPr lang="en-ZA" sz="2000" dirty="0"/>
              <a:t>-specified alternatives:</a:t>
            </a:r>
          </a:p>
          <a:p>
            <a:pPr lvl="2">
              <a:lnSpc>
                <a:spcPct val="120000"/>
              </a:lnSpc>
            </a:pPr>
            <a:r>
              <a:rPr lang="en-ZA" sz="1800" dirty="0"/>
              <a:t>When a model is mis-specified, all coefficients estimators are inconsistent and all test statistics are invalid, thus finding an estimate of a “true variable” that is insignificant or “the wrong sign” in a mis-specified model cannot necessarily be taken as evidence against it.</a:t>
            </a:r>
          </a:p>
          <a:p>
            <a:pPr lvl="2">
              <a:lnSpc>
                <a:spcPct val="120000"/>
              </a:lnSpc>
            </a:pPr>
            <a:r>
              <a:rPr lang="en-ZA" sz="1800" dirty="0"/>
              <a:t>This mirrors the discussion we had with regards to unit root testing: even if a process is random-walk without drift, fitting a high enough polynomial in time (in this case, a </a:t>
            </a:r>
            <a:r>
              <a:rPr lang="en-ZA" sz="1800" dirty="0" err="1"/>
              <a:t>mis</a:t>
            </a:r>
            <a:r>
              <a:rPr lang="en-ZA" sz="1800" dirty="0"/>
              <a:t>-specification) will result in the rejection of difference stationarity. </a:t>
            </a:r>
          </a:p>
          <a:p>
            <a:pPr lvl="1">
              <a:lnSpc>
                <a:spcPct val="120000"/>
              </a:lnSpc>
            </a:pPr>
            <a:r>
              <a:rPr lang="en-ZA" sz="2000" dirty="0"/>
              <a:t>Thus, while the Leamer approach might never give false positives (type 1 errors), it would almost certainly give many false negatives (type 2 errors)</a:t>
            </a:r>
          </a:p>
        </p:txBody>
      </p:sp>
    </p:spTree>
    <p:extLst>
      <p:ext uri="{BB962C8B-B14F-4D97-AF65-F5344CB8AC3E}">
        <p14:creationId xmlns:p14="http://schemas.microsoft.com/office/powerpoint/2010/main" val="3704677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ZA" dirty="0"/>
              <a:t>Data Mining: the warranted (Spanos 2000)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932"/>
            <a:ext cx="10515600" cy="59520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ZA" sz="2000" dirty="0"/>
              <a:t>Basic assumption: There </a:t>
            </a:r>
            <a:r>
              <a:rPr lang="en-ZA" sz="2000" i="1" dirty="0"/>
              <a:t>is </a:t>
            </a:r>
            <a:r>
              <a:rPr lang="en-ZA" sz="2000" dirty="0"/>
              <a:t>a true DGP although we can never know when we have uncovered it</a:t>
            </a:r>
          </a:p>
          <a:p>
            <a:pPr lvl="1">
              <a:lnSpc>
                <a:spcPct val="110000"/>
              </a:lnSpc>
            </a:pPr>
            <a:r>
              <a:rPr lang="en-ZA" sz="1800" dirty="0"/>
              <a:t>“A good specification-search methodology is one in which the truth is likely to emerge as the search continues on more and more data”</a:t>
            </a:r>
          </a:p>
          <a:p>
            <a:pPr lvl="1">
              <a:lnSpc>
                <a:spcPct val="110000"/>
              </a:lnSpc>
            </a:pPr>
            <a:r>
              <a:rPr lang="en-ZA" sz="1800" dirty="0"/>
              <a:t>Data-mining in some form is essential to uncover the DGP - “The only issue is whether any particular data mining scheme is a good one”</a:t>
            </a:r>
          </a:p>
          <a:p>
            <a:pPr>
              <a:lnSpc>
                <a:spcPct val="110000"/>
              </a:lnSpc>
            </a:pPr>
            <a:r>
              <a:rPr lang="en-ZA" sz="2000" dirty="0"/>
              <a:t>The </a:t>
            </a:r>
            <a:r>
              <a:rPr lang="en-ZA" sz="2000" i="1" dirty="0"/>
              <a:t>general-to-specific </a:t>
            </a:r>
            <a:r>
              <a:rPr lang="en-ZA" sz="2000" dirty="0"/>
              <a:t>approach (also called the LSE approach) to data mining argues that it is a necessary and useful approach to uncovering the true DGP</a:t>
            </a:r>
          </a:p>
          <a:p>
            <a:pPr lvl="1">
              <a:lnSpc>
                <a:spcPct val="110000"/>
              </a:lnSpc>
            </a:pPr>
            <a:r>
              <a:rPr lang="en-ZA" sz="1800" dirty="0"/>
              <a:t>I have loosely referred to this approach in most of our empirical analyses</a:t>
            </a:r>
          </a:p>
          <a:p>
            <a:pPr lvl="1">
              <a:lnSpc>
                <a:spcPct val="110000"/>
              </a:lnSpc>
            </a:pPr>
            <a:r>
              <a:rPr lang="en-ZA" sz="1800" dirty="0"/>
              <a:t>The central idea is that, when it is possible, to start with a </a:t>
            </a:r>
            <a:r>
              <a:rPr lang="en-ZA" sz="1800" i="1" dirty="0"/>
              <a:t>General Unrestricted Model (GUM) </a:t>
            </a:r>
            <a:r>
              <a:rPr lang="en-ZA" sz="1800" dirty="0"/>
              <a:t>of the DGP</a:t>
            </a:r>
          </a:p>
          <a:p>
            <a:pPr lvl="2">
              <a:lnSpc>
                <a:spcPct val="110000"/>
              </a:lnSpc>
            </a:pPr>
            <a:r>
              <a:rPr lang="en-ZA" sz="1600" dirty="0"/>
              <a:t>A specification so flexible and general that the true DGP must be contained in the GUM</a:t>
            </a:r>
          </a:p>
          <a:p>
            <a:pPr lvl="1">
              <a:lnSpc>
                <a:spcPct val="110000"/>
              </a:lnSpc>
            </a:pPr>
            <a:r>
              <a:rPr lang="en-ZA" sz="1800" dirty="0"/>
              <a:t>Given a GUM, all statistical tests are valid, and the GUM can be reduced in a philosophically and statistically defensible way to a parsimonious restricted model that encompasses all other models, which then represents the best estimate of the (local) DGP</a:t>
            </a:r>
          </a:p>
          <a:p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219311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ZA" dirty="0"/>
              <a:t>Data Mining: the warranted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932"/>
            <a:ext cx="10515600" cy="59520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ZA" sz="2400" dirty="0"/>
              <a:t>The </a:t>
            </a:r>
            <a:r>
              <a:rPr lang="en-ZA" sz="2400" i="1" dirty="0"/>
              <a:t>general-to-specific </a:t>
            </a:r>
            <a:r>
              <a:rPr lang="en-ZA" sz="2400" dirty="0"/>
              <a:t>approach is top-down proposed as an alternative to the bottom-up approach of Lovell (1983) </a:t>
            </a:r>
          </a:p>
          <a:p>
            <a:pPr lvl="1">
              <a:lnSpc>
                <a:spcPct val="110000"/>
              </a:lnSpc>
            </a:pPr>
            <a:r>
              <a:rPr lang="en-ZA" sz="2000" dirty="0"/>
              <a:t>He started with small models and searched over them. I.e. most of the models were </a:t>
            </a:r>
            <a:r>
              <a:rPr lang="en-ZA" sz="2000" dirty="0">
                <a:solidFill>
                  <a:srgbClr val="FF0000"/>
                </a:solidFill>
              </a:rPr>
              <a:t>non-nested</a:t>
            </a:r>
            <a:r>
              <a:rPr lang="en-ZA" sz="2000" dirty="0"/>
              <a:t>, so could not be compared “on equal footing” </a:t>
            </a:r>
          </a:p>
          <a:p>
            <a:pPr>
              <a:lnSpc>
                <a:spcPct val="110000"/>
              </a:lnSpc>
            </a:pPr>
            <a:r>
              <a:rPr lang="en-ZA" sz="2400" dirty="0"/>
              <a:t>Why should the general-to-specific approach work better?</a:t>
            </a:r>
          </a:p>
          <a:p>
            <a:pPr lvl="1">
              <a:lnSpc>
                <a:spcPct val="110000"/>
              </a:lnSpc>
            </a:pPr>
            <a:r>
              <a:rPr lang="en-ZA" sz="2000" dirty="0"/>
              <a:t>The idea of the general-to-specific approach is to start with a large (almost certainly over-specified) model (the GUM) that nests all possible smaller models</a:t>
            </a:r>
          </a:p>
          <a:p>
            <a:pPr lvl="1">
              <a:lnSpc>
                <a:spcPct val="110000"/>
              </a:lnSpc>
            </a:pPr>
            <a:r>
              <a:rPr lang="en-ZA" sz="2000" dirty="0"/>
              <a:t>Reducing from such a GUM is likely to work better, and several simulation studies have showed evidence that it does</a:t>
            </a:r>
          </a:p>
          <a:p>
            <a:pPr lvl="1">
              <a:lnSpc>
                <a:spcPct val="110000"/>
              </a:lnSpc>
            </a:pPr>
            <a:r>
              <a:rPr lang="en-ZA" sz="2000" dirty="0"/>
              <a:t>The reason why it should work better is well articulated by </a:t>
            </a:r>
            <a:r>
              <a:rPr lang="en-ZA" sz="2000" dirty="0" err="1"/>
              <a:t>Spanos</a:t>
            </a:r>
            <a:r>
              <a:rPr lang="en-ZA" sz="2000" dirty="0"/>
              <a:t> (2000), by distinguishing between</a:t>
            </a:r>
          </a:p>
          <a:p>
            <a:pPr lvl="2">
              <a:lnSpc>
                <a:spcPct val="110000"/>
              </a:lnSpc>
            </a:pPr>
            <a:r>
              <a:rPr lang="en-ZA" sz="1800" dirty="0" err="1"/>
              <a:t>Mis</a:t>
            </a:r>
            <a:r>
              <a:rPr lang="en-ZA" sz="1800" dirty="0"/>
              <a:t>-specification tests, and</a:t>
            </a:r>
          </a:p>
          <a:p>
            <a:pPr lvl="2">
              <a:lnSpc>
                <a:spcPct val="110000"/>
              </a:lnSpc>
            </a:pPr>
            <a:r>
              <a:rPr lang="en-ZA" sz="1800" dirty="0"/>
              <a:t>Primary/economic hypothesis tests</a:t>
            </a:r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345424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ZA" dirty="0" err="1"/>
              <a:t>Mis</a:t>
            </a:r>
            <a:r>
              <a:rPr lang="en-ZA" dirty="0"/>
              <a:t>-specification tests vs hypothesis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932"/>
            <a:ext cx="10515600" cy="59520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ZA" sz="2000" dirty="0"/>
              <a:t>The main purpose of econometrics is to provide evidence for or against </a:t>
            </a:r>
            <a:r>
              <a:rPr lang="en-ZA" sz="2000" i="1" dirty="0"/>
              <a:t>economic </a:t>
            </a:r>
            <a:r>
              <a:rPr lang="en-ZA" sz="2000" dirty="0"/>
              <a:t>hypotheses</a:t>
            </a:r>
            <a:r>
              <a:rPr lang="en-ZA" sz="2000" i="1" dirty="0"/>
              <a:t>. </a:t>
            </a:r>
            <a:r>
              <a:rPr lang="en-ZA" sz="2000" dirty="0"/>
              <a:t>E.g.</a:t>
            </a:r>
          </a:p>
          <a:p>
            <a:pPr lvl="1">
              <a:lnSpc>
                <a:spcPct val="110000"/>
              </a:lnSpc>
            </a:pPr>
            <a:r>
              <a:rPr lang="en-ZA" sz="1800" dirty="0"/>
              <a:t>Does PPP hold? </a:t>
            </a:r>
          </a:p>
          <a:p>
            <a:pPr lvl="1">
              <a:lnSpc>
                <a:spcPct val="110000"/>
              </a:lnSpc>
            </a:pPr>
            <a:r>
              <a:rPr lang="en-ZA" sz="1800" dirty="0"/>
              <a:t>How large are the returns to education?</a:t>
            </a:r>
          </a:p>
          <a:p>
            <a:pPr lvl="1">
              <a:lnSpc>
                <a:spcPct val="110000"/>
              </a:lnSpc>
            </a:pPr>
            <a:r>
              <a:rPr lang="en-ZA" sz="1800" dirty="0"/>
              <a:t>Is there evidence of collusion between firms?</a:t>
            </a:r>
          </a:p>
          <a:p>
            <a:pPr>
              <a:lnSpc>
                <a:spcPct val="110000"/>
              </a:lnSpc>
            </a:pPr>
            <a:r>
              <a:rPr lang="en-ZA" sz="2000" dirty="0"/>
              <a:t>In any estimated model, such empirical tests are only valid (unbiased/consistent) if the statistical model of the data is adequate, i.e. represents the true DGP underlying the economic processes</a:t>
            </a:r>
          </a:p>
          <a:p>
            <a:pPr>
              <a:lnSpc>
                <a:spcPct val="110000"/>
              </a:lnSpc>
            </a:pPr>
            <a:r>
              <a:rPr lang="en-ZA" sz="2000" dirty="0"/>
              <a:t>We test for the adequacy of a model (</a:t>
            </a:r>
            <a:r>
              <a:rPr lang="en-ZA" sz="2000" i="1" dirty="0"/>
              <a:t>before</a:t>
            </a:r>
            <a:r>
              <a:rPr lang="en-ZA" sz="2000" dirty="0"/>
              <a:t> we attempt to test for economic hypotheses) by using </a:t>
            </a:r>
            <a:r>
              <a:rPr lang="en-ZA" sz="2000" i="1" dirty="0" err="1"/>
              <a:t>mis</a:t>
            </a:r>
            <a:r>
              <a:rPr lang="en-ZA" sz="2000" i="1" dirty="0"/>
              <a:t>-specification tests.</a:t>
            </a:r>
          </a:p>
          <a:p>
            <a:pPr>
              <a:lnSpc>
                <a:spcPct val="110000"/>
              </a:lnSpc>
            </a:pPr>
            <a:r>
              <a:rPr lang="en-ZA" sz="2000" dirty="0"/>
              <a:t>How are they different?</a:t>
            </a:r>
          </a:p>
          <a:p>
            <a:pPr lvl="1">
              <a:lnSpc>
                <a:spcPct val="110000"/>
              </a:lnSpc>
            </a:pPr>
            <a:r>
              <a:rPr lang="en-ZA" sz="1800" dirty="0"/>
              <a:t>An economic hypothesis tests asks whether there is evidence for or against certain claim in economic theory</a:t>
            </a:r>
          </a:p>
          <a:p>
            <a:pPr lvl="1">
              <a:lnSpc>
                <a:spcPct val="110000"/>
              </a:lnSpc>
            </a:pPr>
            <a:r>
              <a:rPr lang="en-ZA" sz="1800" dirty="0"/>
              <a:t>A mis-specification tests asks whether the empirical model is statistically congruent with the data, </a:t>
            </a:r>
            <a:r>
              <a:rPr lang="en-ZA" sz="1800" i="1" dirty="0"/>
              <a:t>whatever</a:t>
            </a:r>
            <a:r>
              <a:rPr lang="en-ZA" sz="1800" dirty="0"/>
              <a:t> its economic content</a:t>
            </a:r>
          </a:p>
          <a:p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320314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ZA" dirty="0"/>
              <a:t>The general-to-specific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932"/>
            <a:ext cx="10515600" cy="5952067"/>
          </a:xfrm>
        </p:spPr>
        <p:txBody>
          <a:bodyPr>
            <a:normAutofit/>
          </a:bodyPr>
          <a:lstStyle/>
          <a:p>
            <a:r>
              <a:rPr lang="en-ZA" sz="2000" dirty="0" err="1"/>
              <a:t>Spanos</a:t>
            </a:r>
            <a:r>
              <a:rPr lang="en-ZA" sz="2000" dirty="0"/>
              <a:t> (2000), Hoover and Perez (2000) and Hendry and co-authors all subscribe to this approach as a probabilistic reduction from a GUM to a parsimonious, encompassing empirical model on which economic hypotheses can be validly tested</a:t>
            </a:r>
          </a:p>
          <a:p>
            <a:r>
              <a:rPr lang="en-ZA" sz="2000" dirty="0"/>
              <a:t>The GUM is typically very over specified (poorly estimated coefficients), and hence cannot give sharp answers to questions of economic interest</a:t>
            </a:r>
          </a:p>
          <a:p>
            <a:pPr lvl="1"/>
            <a:r>
              <a:rPr lang="en-ZA" sz="1800" dirty="0"/>
              <a:t>This means reduction of the GUM to a more precise, smaller model is required</a:t>
            </a:r>
          </a:p>
          <a:p>
            <a:pPr lvl="1"/>
            <a:r>
              <a:rPr lang="en-ZA" sz="1800" dirty="0"/>
              <a:t>This is done by successive reductions of the model using mis-specification tests as pruning devices</a:t>
            </a:r>
          </a:p>
          <a:p>
            <a:pPr lvl="1"/>
            <a:r>
              <a:rPr lang="en-ZA" sz="1800" dirty="0"/>
              <a:t>As there may be different paths to reducing a model from GUM to final parsimonious form, this is not an obvious approach</a:t>
            </a:r>
          </a:p>
          <a:p>
            <a:pPr lvl="1"/>
            <a:r>
              <a:rPr lang="en-ZA" sz="1800" dirty="0"/>
              <a:t>Automated versions of the approach trace a large number of paths, which usually leads to many competing candidate final models</a:t>
            </a:r>
          </a:p>
          <a:p>
            <a:pPr lvl="1"/>
            <a:r>
              <a:rPr lang="en-ZA" sz="1800" dirty="0"/>
              <a:t>The candidates are then evaluated relative to each other via </a:t>
            </a:r>
            <a:r>
              <a:rPr lang="en-ZA" sz="1800" i="1" dirty="0"/>
              <a:t>encompassing tests</a:t>
            </a:r>
          </a:p>
          <a:p>
            <a:pPr lvl="1"/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319927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ZA" dirty="0"/>
              <a:t>The general-to-specific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932"/>
            <a:ext cx="10515600" cy="5952067"/>
          </a:xfrm>
        </p:spPr>
        <p:txBody>
          <a:bodyPr>
            <a:normAutofit/>
          </a:bodyPr>
          <a:lstStyle/>
          <a:p>
            <a:r>
              <a:rPr lang="en-ZA" sz="2000" dirty="0"/>
              <a:t>This literature distinguishes between two very different concepts:</a:t>
            </a:r>
          </a:p>
          <a:p>
            <a:pPr lvl="1"/>
            <a:r>
              <a:rPr lang="en-ZA" sz="1800" dirty="0"/>
              <a:t>The </a:t>
            </a:r>
            <a:r>
              <a:rPr lang="en-ZA" sz="1800" i="1" dirty="0"/>
              <a:t>statistical model </a:t>
            </a:r>
            <a:r>
              <a:rPr lang="en-ZA" sz="1800" dirty="0"/>
              <a:t>of the data</a:t>
            </a:r>
          </a:p>
          <a:p>
            <a:pPr lvl="1"/>
            <a:r>
              <a:rPr lang="en-ZA" sz="1800" dirty="0"/>
              <a:t>The </a:t>
            </a:r>
            <a:r>
              <a:rPr lang="en-ZA" sz="1800" i="1" dirty="0"/>
              <a:t>economic model</a:t>
            </a:r>
            <a:r>
              <a:rPr lang="en-ZA" sz="1800" dirty="0"/>
              <a:t> that is tested against the data</a:t>
            </a:r>
          </a:p>
          <a:p>
            <a:r>
              <a:rPr lang="en-ZA" sz="2000" dirty="0"/>
              <a:t>For any test of an economic hypothesis on an estimated model to be valid, the estimated statistical model must be congruent with the data</a:t>
            </a:r>
          </a:p>
          <a:p>
            <a:r>
              <a:rPr lang="en-ZA" sz="2000" dirty="0"/>
              <a:t>The first step for an empirical researcher is therefore to construct a statistical model of the data generating process that is unrelated to the economic model of interest</a:t>
            </a:r>
          </a:p>
          <a:p>
            <a:r>
              <a:rPr lang="en-ZA" sz="2000" dirty="0"/>
              <a:t>In this school of thought, a model is considered (tentatively) to be adequate if it is </a:t>
            </a:r>
            <a:r>
              <a:rPr lang="en-ZA" sz="2000" i="1" dirty="0"/>
              <a:t>congruent</a:t>
            </a:r>
            <a:r>
              <a:rPr lang="en-ZA" sz="2000" dirty="0"/>
              <a:t> with the data in the following sense:</a:t>
            </a:r>
          </a:p>
          <a:p>
            <a:pPr marL="914400" lvl="1" indent="-457200">
              <a:buAutoNum type="arabicParenR"/>
            </a:pPr>
            <a:r>
              <a:rPr lang="en-ZA" sz="1800" dirty="0"/>
              <a:t>It yields results consistent with the measuring system (e.g. no negative unemployment rates)</a:t>
            </a:r>
          </a:p>
          <a:p>
            <a:pPr marL="914400" lvl="1" indent="-457200">
              <a:buAutoNum type="arabicParenR"/>
            </a:pPr>
            <a:r>
              <a:rPr lang="en-ZA" sz="1800" dirty="0"/>
              <a:t>Residuals are white noise and true innovations w.r.t. the measured variables</a:t>
            </a:r>
          </a:p>
          <a:p>
            <a:pPr marL="914400" lvl="1" indent="-457200">
              <a:buAutoNum type="arabicParenR"/>
            </a:pPr>
            <a:r>
              <a:rPr lang="en-ZA" sz="1800" dirty="0"/>
              <a:t>Coefficient estimates are stable w.r.t. the sample selection</a:t>
            </a:r>
          </a:p>
          <a:p>
            <a:pPr marL="0" indent="0">
              <a:buNone/>
            </a:pPr>
            <a:endParaRPr lang="en-ZA" sz="2000" dirty="0"/>
          </a:p>
          <a:p>
            <a:endParaRPr lang="en-ZA" sz="2000" dirty="0"/>
          </a:p>
          <a:p>
            <a:pPr lvl="1"/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081185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ZA" dirty="0"/>
              <a:t>The general-to-specific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932"/>
            <a:ext cx="10515600" cy="5952067"/>
          </a:xfrm>
        </p:spPr>
        <p:txBody>
          <a:bodyPr>
            <a:normAutofit/>
          </a:bodyPr>
          <a:lstStyle/>
          <a:p>
            <a:r>
              <a:rPr lang="en-ZA" sz="2000" dirty="0"/>
              <a:t>An estimated model that does not have these basic characteristics (i.e. is </a:t>
            </a:r>
            <a:r>
              <a:rPr lang="en-ZA" sz="2000" i="1" dirty="0"/>
              <a:t>not </a:t>
            </a:r>
            <a:r>
              <a:rPr lang="en-ZA" sz="2000" dirty="0"/>
              <a:t>congruent) is obviously mis-specified, and cannot inform on any economic hypothesis (as all the coefficients are unreliable estimates of truth)</a:t>
            </a:r>
          </a:p>
          <a:p>
            <a:r>
              <a:rPr lang="en-ZA" sz="2000" dirty="0"/>
              <a:t>An estimated model that does have these characteristics (i.e. </a:t>
            </a:r>
            <a:r>
              <a:rPr lang="en-ZA" sz="2000" i="1" dirty="0"/>
              <a:t>is</a:t>
            </a:r>
            <a:r>
              <a:rPr lang="en-ZA" sz="2000" dirty="0"/>
              <a:t> congruent) </a:t>
            </a:r>
            <a:r>
              <a:rPr lang="en-ZA" sz="2000" i="1" dirty="0"/>
              <a:t>might</a:t>
            </a:r>
            <a:r>
              <a:rPr lang="en-ZA" sz="2000" dirty="0"/>
              <a:t> be valid, but still may be too uncertain (too over-specified, so that coefficient estimates are too imprecise) to give strong evidence on economic hypotheses</a:t>
            </a:r>
          </a:p>
          <a:p>
            <a:r>
              <a:rPr lang="en-ZA" sz="2000" dirty="0"/>
              <a:t>So the goal becomes to find the smallest model that is </a:t>
            </a:r>
          </a:p>
          <a:p>
            <a:pPr marL="514350" indent="-514350">
              <a:buAutoNum type="arabicParenR"/>
            </a:pPr>
            <a:r>
              <a:rPr lang="en-ZA" sz="2000" dirty="0"/>
              <a:t>Congruent with the data</a:t>
            </a:r>
          </a:p>
          <a:p>
            <a:pPr marL="514350" indent="-514350">
              <a:buAutoNum type="arabicParenR"/>
            </a:pPr>
            <a:r>
              <a:rPr lang="en-ZA" sz="2000" dirty="0"/>
              <a:t>Encompasses all other models – i.e. can explain the results of all other models </a:t>
            </a:r>
          </a:p>
          <a:p>
            <a:pPr marL="0" indent="0">
              <a:buNone/>
            </a:pPr>
            <a:endParaRPr lang="en-ZA" sz="2000" dirty="0"/>
          </a:p>
          <a:p>
            <a:endParaRPr lang="en-ZA" sz="2000" dirty="0"/>
          </a:p>
          <a:p>
            <a:pPr lvl="1"/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06357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ZA" dirty="0"/>
              <a:t>The general-to-specific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932"/>
            <a:ext cx="10515600" cy="59520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ZA" sz="2400" dirty="0"/>
              <a:t>The ideal is obviously infeasible:</a:t>
            </a:r>
          </a:p>
          <a:p>
            <a:pPr lvl="1">
              <a:lnSpc>
                <a:spcPct val="120000"/>
              </a:lnSpc>
            </a:pPr>
            <a:r>
              <a:rPr lang="en-ZA" sz="2000" dirty="0"/>
              <a:t>Estimate a model with all possible variables, interactions, lags, non-</a:t>
            </a:r>
            <a:r>
              <a:rPr lang="en-ZA" sz="2000" dirty="0" err="1"/>
              <a:t>linearities</a:t>
            </a:r>
            <a:endParaRPr lang="en-ZA" sz="2000" dirty="0"/>
          </a:p>
          <a:p>
            <a:pPr lvl="1">
              <a:lnSpc>
                <a:spcPct val="120000"/>
              </a:lnSpc>
            </a:pPr>
            <a:r>
              <a:rPr lang="en-ZA" sz="2000" dirty="0"/>
              <a:t>This must contain the true model, so we should be able to find it from there</a:t>
            </a:r>
          </a:p>
          <a:p>
            <a:pPr lvl="1">
              <a:lnSpc>
                <a:spcPct val="120000"/>
              </a:lnSpc>
            </a:pPr>
            <a:r>
              <a:rPr lang="en-ZA" sz="2000" dirty="0"/>
              <a:t>But we do not have enough data for this ideal</a:t>
            </a:r>
          </a:p>
          <a:p>
            <a:pPr>
              <a:lnSpc>
                <a:spcPct val="120000"/>
              </a:lnSpc>
            </a:pPr>
            <a:r>
              <a:rPr lang="en-ZA" sz="2400" dirty="0"/>
              <a:t>The feasible strategy:</a:t>
            </a:r>
          </a:p>
          <a:p>
            <a:pPr lvl="1">
              <a:lnSpc>
                <a:spcPct val="120000"/>
              </a:lnSpc>
            </a:pPr>
            <a:r>
              <a:rPr lang="en-ZA" sz="2000" dirty="0"/>
              <a:t>Estimate the largest feasible model</a:t>
            </a:r>
          </a:p>
          <a:p>
            <a:pPr lvl="1">
              <a:lnSpc>
                <a:spcPct val="120000"/>
              </a:lnSpc>
            </a:pPr>
            <a:r>
              <a:rPr lang="en-ZA" sz="2000" dirty="0"/>
              <a:t>Test that it is congruent with the data with a battery of specification tests for the statistical model:</a:t>
            </a:r>
          </a:p>
          <a:p>
            <a:pPr lvl="2">
              <a:lnSpc>
                <a:spcPct val="120000"/>
              </a:lnSpc>
            </a:pPr>
            <a:r>
              <a:rPr lang="en-ZA" sz="1800" dirty="0"/>
              <a:t>White noise residuals</a:t>
            </a:r>
          </a:p>
          <a:p>
            <a:pPr lvl="2">
              <a:lnSpc>
                <a:spcPct val="120000"/>
              </a:lnSpc>
            </a:pPr>
            <a:r>
              <a:rPr lang="en-ZA" sz="1800" dirty="0"/>
              <a:t>Appropriately exogenous </a:t>
            </a:r>
            <a:r>
              <a:rPr lang="en-ZA" sz="1800" dirty="0" err="1"/>
              <a:t>regressors</a:t>
            </a:r>
            <a:endParaRPr lang="en-ZA" sz="1800" dirty="0"/>
          </a:p>
          <a:p>
            <a:pPr lvl="2">
              <a:lnSpc>
                <a:spcPct val="120000"/>
              </a:lnSpc>
            </a:pPr>
            <a:r>
              <a:rPr lang="en-ZA" sz="1800" dirty="0"/>
              <a:t>Stable estimated coefficients</a:t>
            </a:r>
          </a:p>
          <a:p>
            <a:pPr lvl="1">
              <a:lnSpc>
                <a:spcPct val="120000"/>
              </a:lnSpc>
            </a:pPr>
            <a:r>
              <a:rPr lang="en-ZA" sz="2200" dirty="0"/>
              <a:t>Passing these tests </a:t>
            </a:r>
            <a:r>
              <a:rPr lang="en-ZA" sz="2200" b="1" dirty="0"/>
              <a:t>does not prove congruency</a:t>
            </a:r>
          </a:p>
          <a:p>
            <a:pPr lvl="1">
              <a:lnSpc>
                <a:spcPct val="120000"/>
              </a:lnSpc>
            </a:pPr>
            <a:r>
              <a:rPr lang="en-ZA" sz="2200" b="1" dirty="0"/>
              <a:t>Failing these tests rejects congruency </a:t>
            </a:r>
            <a:r>
              <a:rPr lang="en-ZA" sz="2200" dirty="0"/>
              <a:t>– you need to start with an even larger model</a:t>
            </a:r>
          </a:p>
          <a:p>
            <a:pPr marL="0" indent="0">
              <a:buNone/>
            </a:pPr>
            <a:endParaRPr lang="en-ZA" sz="2400" dirty="0"/>
          </a:p>
          <a:p>
            <a:endParaRPr lang="en-ZA" sz="2400" dirty="0"/>
          </a:p>
          <a:p>
            <a:pPr lvl="1"/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314478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ZA" dirty="0"/>
              <a:t>The general-to-specific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932"/>
            <a:ext cx="10515600" cy="59520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ZA" sz="2400" dirty="0"/>
              <a:t>The feasible strategy:</a:t>
            </a:r>
          </a:p>
          <a:p>
            <a:pPr lvl="1">
              <a:lnSpc>
                <a:spcPct val="120000"/>
              </a:lnSpc>
            </a:pPr>
            <a:r>
              <a:rPr lang="en-ZA" sz="2000" dirty="0"/>
              <a:t>If the large model is congruent, start reducing</a:t>
            </a:r>
          </a:p>
          <a:p>
            <a:pPr lvl="1">
              <a:lnSpc>
                <a:spcPct val="120000"/>
              </a:lnSpc>
            </a:pPr>
            <a:r>
              <a:rPr lang="en-ZA" sz="2000" dirty="0"/>
              <a:t>This protocol will lead to a set of smallest models that remains congruent</a:t>
            </a:r>
          </a:p>
          <a:p>
            <a:pPr lvl="2">
              <a:lnSpc>
                <a:spcPct val="120000"/>
              </a:lnSpc>
            </a:pPr>
            <a:r>
              <a:rPr lang="en-ZA" sz="1800" dirty="0"/>
              <a:t>There may be many different paths – sampling variation means the “least significant” coefficient is not well identified</a:t>
            </a:r>
          </a:p>
          <a:p>
            <a:pPr lvl="2">
              <a:lnSpc>
                <a:spcPct val="120000"/>
              </a:lnSpc>
            </a:pPr>
            <a:r>
              <a:rPr lang="en-ZA" sz="1800" dirty="0"/>
              <a:t>The most universal general-to-specific approach traces many paths of reduction (in terms of where one starts)</a:t>
            </a:r>
          </a:p>
          <a:p>
            <a:pPr lvl="1">
              <a:lnSpc>
                <a:spcPct val="120000"/>
              </a:lnSpc>
            </a:pPr>
            <a:r>
              <a:rPr lang="en-ZA" sz="2000" dirty="0"/>
              <a:t>Test for encompassing of all terminal models</a:t>
            </a:r>
          </a:p>
          <a:p>
            <a:pPr marL="0" indent="0">
              <a:buNone/>
            </a:pPr>
            <a:endParaRPr lang="en-ZA" sz="2400" dirty="0"/>
          </a:p>
          <a:p>
            <a:endParaRPr lang="en-ZA" sz="2400" dirty="0"/>
          </a:p>
          <a:p>
            <a:pPr lvl="1"/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88321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5BFB-8BB7-65F5-158D-530A2548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9971-9FDB-A5EB-F2B8-CED401BF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 have studied the models that form the basis of much of modern time series econometrics</a:t>
            </a:r>
          </a:p>
          <a:p>
            <a:r>
              <a:rPr lang="en-ZA" dirty="0"/>
              <a:t>The goals are many, but can broadly be summarized as an attempt to find a valid empirical representation of the macroeconomy</a:t>
            </a:r>
          </a:p>
          <a:p>
            <a:pPr lvl="1"/>
            <a:r>
              <a:rPr lang="en-ZA" dirty="0"/>
              <a:t>Policy analysis and planning</a:t>
            </a:r>
          </a:p>
          <a:p>
            <a:pPr lvl="1"/>
            <a:r>
              <a:rPr lang="en-ZA" dirty="0"/>
              <a:t>Forecasting</a:t>
            </a:r>
          </a:p>
          <a:p>
            <a:r>
              <a:rPr lang="en-ZA" dirty="0"/>
              <a:t>We discussed many different features required for a “valid” model</a:t>
            </a:r>
          </a:p>
          <a:p>
            <a:r>
              <a:rPr lang="en-ZA" dirty="0"/>
              <a:t>Today we consider this more deeply in general</a:t>
            </a:r>
          </a:p>
          <a:p>
            <a:pPr lvl="1"/>
            <a:r>
              <a:rPr lang="en-ZA" dirty="0"/>
              <a:t>Think broadly in economics</a:t>
            </a:r>
          </a:p>
          <a:p>
            <a:pPr lvl="2"/>
            <a:r>
              <a:rPr lang="en-ZA" dirty="0"/>
              <a:t>Best application: Growth econometrics</a:t>
            </a:r>
          </a:p>
        </p:txBody>
      </p:sp>
    </p:spTree>
    <p:extLst>
      <p:ext uri="{BB962C8B-B14F-4D97-AF65-F5344CB8AC3E}">
        <p14:creationId xmlns:p14="http://schemas.microsoft.com/office/powerpoint/2010/main" val="75588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ZA" dirty="0"/>
              <a:t>A test of the general-to-specific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000" dirty="0" err="1"/>
              <a:t>Krolzig</a:t>
            </a:r>
            <a:r>
              <a:rPr lang="en-ZA" sz="2000" dirty="0"/>
              <a:t>, H.M., 2003. General‐to‐specific model selection procedures for structural vector 	autoregressions. </a:t>
            </a:r>
            <a:r>
              <a:rPr lang="en-ZA" sz="2000" i="1" dirty="0"/>
              <a:t>Oxford Bulletin of Economics and Statistics</a:t>
            </a:r>
            <a:r>
              <a:rPr lang="en-ZA" sz="2000" dirty="0"/>
              <a:t>, </a:t>
            </a:r>
            <a:r>
              <a:rPr lang="en-ZA" sz="2000" i="1" dirty="0"/>
              <a:t>65</a:t>
            </a:r>
            <a:r>
              <a:rPr lang="en-ZA" sz="2000" dirty="0"/>
              <a:t>, pp.769-801.</a:t>
            </a:r>
          </a:p>
          <a:p>
            <a:r>
              <a:rPr lang="en-ZA" sz="2000" dirty="0"/>
              <a:t>Monte Carlo exercise on I(0) SVAR </a:t>
            </a:r>
          </a:p>
          <a:p>
            <a:pPr lvl="1"/>
            <a:r>
              <a:rPr lang="en-ZA" sz="1800" dirty="0"/>
              <a:t>Construct SVAR/VAR from universe of 3 variables</a:t>
            </a:r>
          </a:p>
          <a:p>
            <a:pPr lvl="1"/>
            <a:r>
              <a:rPr lang="en-ZA" sz="1800" i="1" dirty="0" err="1"/>
              <a:t>PcGets</a:t>
            </a:r>
            <a:r>
              <a:rPr lang="en-ZA" sz="1800" dirty="0"/>
              <a:t> is an automated implementation of the approach (only in </a:t>
            </a:r>
            <a:r>
              <a:rPr lang="en-ZA" sz="1800" dirty="0" err="1"/>
              <a:t>OxMetrics</a:t>
            </a:r>
            <a:r>
              <a:rPr lang="en-ZA" sz="1800" dirty="0"/>
              <a:t> last time I checked)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71" y="3200400"/>
            <a:ext cx="855745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3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Counter argument: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ZA" sz="2000" dirty="0"/>
              <a:t>Note that the analytic and Monte Carlo results of the general-to-specific approach are explicitly based on I(0) systems, although it is  claimed that the method should give sensible answers in CI(1,1) systems as well</a:t>
            </a:r>
          </a:p>
          <a:p>
            <a:pPr>
              <a:lnSpc>
                <a:spcPct val="110000"/>
              </a:lnSpc>
            </a:pPr>
            <a:r>
              <a:rPr lang="en-ZA" sz="2000" dirty="0" err="1"/>
              <a:t>Lutkepohl</a:t>
            </a:r>
            <a:r>
              <a:rPr lang="en-ZA" sz="2000" dirty="0"/>
              <a:t> (2007) argues that, especially in co-integration studies, general-to-specific modelling is not the procedure that is followed “globally” in a study, although it may be done on components of the modelling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ZA" sz="2000" dirty="0" err="1"/>
              <a:t>Lütkepohl</a:t>
            </a:r>
            <a:r>
              <a:rPr lang="en-ZA" sz="2000" dirty="0"/>
              <a:t>, H., 2007. General-to-specific or specific-to-general modelling? An opinion on current 	econometric terminology. </a:t>
            </a:r>
            <a:r>
              <a:rPr lang="en-ZA" sz="2000" i="1" dirty="0"/>
              <a:t>Journal of Econometrics</a:t>
            </a:r>
            <a:r>
              <a:rPr lang="en-ZA" sz="2000" dirty="0"/>
              <a:t>, </a:t>
            </a:r>
            <a:r>
              <a:rPr lang="en-ZA" sz="2000" i="1" dirty="0"/>
              <a:t>136</a:t>
            </a:r>
            <a:r>
              <a:rPr lang="en-ZA" sz="2000" dirty="0"/>
              <a:t>(1), pp.319-324.</a:t>
            </a:r>
          </a:p>
        </p:txBody>
      </p:sp>
    </p:spTree>
    <p:extLst>
      <p:ext uri="{BB962C8B-B14F-4D97-AF65-F5344CB8AC3E}">
        <p14:creationId xmlns:p14="http://schemas.microsoft.com/office/powerpoint/2010/main" val="2023053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err="1"/>
              <a:t>Lutkepohl</a:t>
            </a:r>
            <a:r>
              <a:rPr lang="en-ZA" dirty="0"/>
              <a:t> (2007):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ZA" dirty="0"/>
              <a:t>His description of general practice mirrors how we did co-integration analysis: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Step 1: test for unit roots individually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Recently, unit root tests can be done jointly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Step 2: among I(1) variables, investigate co-integrating relationships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He suggests that theoretically and practically, small subsystems should be considered first: </a:t>
            </a:r>
          </a:p>
          <a:p>
            <a:pPr lvl="3">
              <a:lnSpc>
                <a:spcPct val="120000"/>
              </a:lnSpc>
            </a:pPr>
            <a:r>
              <a:rPr lang="en-ZA" dirty="0"/>
              <a:t>Bad small sample properties of large systems</a:t>
            </a:r>
          </a:p>
          <a:p>
            <a:pPr lvl="3">
              <a:lnSpc>
                <a:spcPct val="120000"/>
              </a:lnSpc>
            </a:pPr>
            <a:r>
              <a:rPr lang="en-ZA" dirty="0"/>
              <a:t>“a better chance of finding interesting relationships”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Step 3: a small VAR/VEC model is used, reduced by the general-to-specific approach procedure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If the initial large model (as before) is not congruent with the data, even general-to-specific approach needs to augment</a:t>
            </a:r>
          </a:p>
          <a:p>
            <a:pPr lvl="2">
              <a:lnSpc>
                <a:spcPct val="120000"/>
              </a:lnSpc>
            </a:pPr>
            <a:r>
              <a:rPr lang="en-ZA" dirty="0" err="1"/>
              <a:t>Spanos</a:t>
            </a:r>
            <a:r>
              <a:rPr lang="en-ZA" dirty="0"/>
              <a:t> (2000), however, argues that adding lags is fundamentally different than adding variables to a system. Increasing the lag structure should not violate any of the rules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Step 4: extensions of the model are considered to check for robustness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69211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My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ZA" sz="2000" dirty="0" err="1"/>
              <a:t>Lutkepohl</a:t>
            </a:r>
            <a:r>
              <a:rPr lang="en-ZA" sz="2000" dirty="0"/>
              <a:t> is right that general-to-specific approach is not a good description of what econometricians actually do</a:t>
            </a:r>
          </a:p>
          <a:p>
            <a:pPr>
              <a:lnSpc>
                <a:spcPct val="120000"/>
              </a:lnSpc>
            </a:pPr>
            <a:r>
              <a:rPr lang="en-ZA" sz="2000" dirty="0"/>
              <a:t>But the general-to-specific idea is not about how things are </a:t>
            </a:r>
            <a:r>
              <a:rPr lang="en-ZA" sz="2000" i="1" dirty="0"/>
              <a:t>typically</a:t>
            </a:r>
            <a:r>
              <a:rPr lang="en-ZA" sz="2000" dirty="0"/>
              <a:t> done but a suggestion of how they </a:t>
            </a:r>
            <a:r>
              <a:rPr lang="en-ZA" sz="2000" i="1" dirty="0"/>
              <a:t>should </a:t>
            </a:r>
            <a:r>
              <a:rPr lang="en-ZA" sz="2000" dirty="0"/>
              <a:t>be done</a:t>
            </a:r>
          </a:p>
          <a:p>
            <a:pPr>
              <a:lnSpc>
                <a:spcPct val="120000"/>
              </a:lnSpc>
            </a:pPr>
            <a:r>
              <a:rPr lang="en-ZA" sz="2000" dirty="0"/>
              <a:t>The poor estimation of a large model is indeed a concern, and we have seen this in our explorations</a:t>
            </a:r>
          </a:p>
          <a:p>
            <a:pPr>
              <a:lnSpc>
                <a:spcPct val="120000"/>
              </a:lnSpc>
            </a:pPr>
            <a:r>
              <a:rPr lang="en-ZA" sz="2000" dirty="0"/>
              <a:t>However, he provides only concepts and ideas on what is </a:t>
            </a:r>
            <a:r>
              <a:rPr lang="en-ZA" sz="2000" i="1" dirty="0"/>
              <a:t>often done</a:t>
            </a:r>
            <a:r>
              <a:rPr lang="en-ZA" sz="2000" dirty="0"/>
              <a:t> without providing evidence that it works as well/better than a general-to-specific approach</a:t>
            </a:r>
          </a:p>
          <a:p>
            <a:pPr>
              <a:lnSpc>
                <a:spcPct val="120000"/>
              </a:lnSpc>
            </a:pPr>
            <a:r>
              <a:rPr lang="en-ZA" sz="2000" dirty="0"/>
              <a:t>Whether the general-to-specific approach works in a cointegration setting would have to be tested in a Monte Carlo “horse race” against other alternatives</a:t>
            </a:r>
          </a:p>
          <a:p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75248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A Problem with automated general-to-specific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128"/>
            <a:ext cx="10515600" cy="5137872"/>
          </a:xfrm>
        </p:spPr>
        <p:txBody>
          <a:bodyPr>
            <a:normAutofit/>
          </a:bodyPr>
          <a:lstStyle/>
          <a:p>
            <a:r>
              <a:rPr lang="en-ZA" sz="2400" dirty="0"/>
              <a:t>Last time I checked, it was only implemented by the originators in </a:t>
            </a:r>
            <a:r>
              <a:rPr lang="en-ZA" sz="2400" dirty="0" err="1"/>
              <a:t>OxMetrics</a:t>
            </a:r>
            <a:r>
              <a:rPr lang="en-ZA" sz="2400" dirty="0"/>
              <a:t> by </a:t>
            </a:r>
            <a:r>
              <a:rPr lang="en-ZA" sz="2400" dirty="0" err="1"/>
              <a:t>Jurgen</a:t>
            </a:r>
            <a:r>
              <a:rPr lang="en-ZA" sz="2400" dirty="0"/>
              <a:t> </a:t>
            </a:r>
            <a:r>
              <a:rPr lang="en-ZA" sz="2400" dirty="0" err="1"/>
              <a:t>Doornik</a:t>
            </a:r>
            <a:endParaRPr lang="en-ZA" sz="2400" dirty="0"/>
          </a:p>
          <a:p>
            <a:pPr lvl="1"/>
            <a:r>
              <a:rPr lang="en-ZA" sz="2000" dirty="0" err="1"/>
              <a:t>OxMetrics</a:t>
            </a:r>
            <a:r>
              <a:rPr lang="en-ZA" sz="2000" dirty="0"/>
              <a:t> is a proprietary econometrics program developed at Oxford</a:t>
            </a:r>
          </a:p>
          <a:p>
            <a:pPr lvl="1"/>
            <a:r>
              <a:rPr lang="en-ZA" sz="2000" dirty="0"/>
              <a:t>See </a:t>
            </a:r>
            <a:r>
              <a:rPr lang="en-ZA" sz="2000" dirty="0">
                <a:hlinkClick r:id="rId2"/>
              </a:rPr>
              <a:t>http://www.doornik.com/</a:t>
            </a:r>
            <a:endParaRPr lang="en-ZA" sz="2000" dirty="0"/>
          </a:p>
          <a:p>
            <a:endParaRPr lang="en-ZA" sz="2400" dirty="0"/>
          </a:p>
          <a:p>
            <a:r>
              <a:rPr lang="en-ZA" sz="2400" dirty="0"/>
              <a:t>I like the agnostic, systematic approach, even if “done by hand” in smaller models than they suggest.</a:t>
            </a:r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702726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ZA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932"/>
            <a:ext cx="10515600" cy="5952067"/>
          </a:xfrm>
        </p:spPr>
        <p:txBody>
          <a:bodyPr>
            <a:normAutofit/>
          </a:bodyPr>
          <a:lstStyle/>
          <a:p>
            <a:r>
              <a:rPr lang="en-ZA" sz="2400" dirty="0"/>
              <a:t>Even in the ideal setting, the general-to-specific reduction approach can lead to a variety of different final models</a:t>
            </a:r>
          </a:p>
          <a:p>
            <a:pPr lvl="1"/>
            <a:r>
              <a:rPr lang="en-ZA" sz="2000" dirty="0"/>
              <a:t>Depending on the sequence of reductions, different paths may lead to different final models</a:t>
            </a:r>
          </a:p>
          <a:p>
            <a:r>
              <a:rPr lang="en-ZA" sz="2400" dirty="0"/>
              <a:t>How do we choose between them?</a:t>
            </a:r>
          </a:p>
          <a:p>
            <a:r>
              <a:rPr lang="en-ZA" sz="2400" dirty="0"/>
              <a:t>The approach suggested by authors in the general-to-specific camp is to test for whether one (or more) models </a:t>
            </a:r>
            <a:r>
              <a:rPr lang="en-ZA" sz="2400" i="1" dirty="0"/>
              <a:t>encompass</a:t>
            </a:r>
            <a:r>
              <a:rPr lang="en-ZA" sz="2400" dirty="0"/>
              <a:t> the others</a:t>
            </a:r>
          </a:p>
          <a:p>
            <a:pPr lvl="1"/>
            <a:r>
              <a:rPr lang="en-ZA" sz="2000" dirty="0"/>
              <a:t>If model 1 encompasses model 2, it explains all the findings of model 2</a:t>
            </a:r>
          </a:p>
          <a:p>
            <a:r>
              <a:rPr lang="en-ZA" sz="2400" dirty="0"/>
              <a:t>If one model encompasses all the others, it is the preferred model to use to test economic hypotheses on. </a:t>
            </a:r>
          </a:p>
          <a:p>
            <a:pPr marL="0" indent="0">
              <a:buNone/>
            </a:pPr>
            <a:endParaRPr lang="en-ZA" sz="2400" dirty="0"/>
          </a:p>
          <a:p>
            <a:endParaRPr lang="en-ZA" sz="2400" dirty="0"/>
          </a:p>
          <a:p>
            <a:pPr lvl="1"/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622692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Encompassing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/>
              <a:t>Model selection is very complicated, and deeply depends on the situation</a:t>
            </a:r>
          </a:p>
          <a:p>
            <a:pPr lvl="1"/>
            <a:r>
              <a:rPr lang="en-ZA" sz="2000" dirty="0"/>
              <a:t>In the multiple equation VAR setting with an obvious set of variables, it is usually relatively simple – lag length is the only issue</a:t>
            </a:r>
          </a:p>
          <a:p>
            <a:pPr lvl="1"/>
            <a:r>
              <a:rPr lang="en-ZA" sz="2000" dirty="0"/>
              <a:t>When the choice of explanatory variables is at issue, it is much more complicated</a:t>
            </a:r>
          </a:p>
          <a:p>
            <a:r>
              <a:rPr lang="en-ZA" sz="2400" dirty="0"/>
              <a:t>Let’s construct a simple example to illustrate the idea</a:t>
            </a:r>
          </a:p>
        </p:txBody>
      </p:sp>
    </p:spTree>
    <p:extLst>
      <p:ext uri="{BB962C8B-B14F-4D97-AF65-F5344CB8AC3E}">
        <p14:creationId xmlns:p14="http://schemas.microsoft.com/office/powerpoint/2010/main" val="2653349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746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ZA" dirty="0"/>
              <a:t>Encompassing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581890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ZA" dirty="0"/>
                  <a:t>Suppose we used a general-to-specific approach to reduce the statistical model of the DGP to two congruent models: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ZA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ZA" dirty="0"/>
              </a:p>
              <a:p>
                <a:pPr>
                  <a:lnSpc>
                    <a:spcPct val="120000"/>
                  </a:lnSpc>
                </a:pPr>
                <a:r>
                  <a:rPr lang="en-ZA" dirty="0"/>
                  <a:t>These models are not nested – we can’t test one as a restriction of the other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ZA" dirty="0"/>
                  <a:t>An encompassing test would be to form the union of the two models: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ZA" dirty="0"/>
              </a:p>
              <a:p>
                <a:pPr>
                  <a:lnSpc>
                    <a:spcPct val="120000"/>
                  </a:lnSpc>
                </a:pPr>
                <a:r>
                  <a:rPr lang="en-ZA" dirty="0"/>
                  <a:t>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ZA" dirty="0"/>
                  <a:t> is also congruent, we can test if there is evidence of encompassing: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If the null hypothesis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  <m:r>
                      <a:rPr lang="en-Z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ZA" dirty="0"/>
                  <a:t> cannot be rejected but the null hypothesis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  <m:r>
                      <a:rPr lang="en-ZA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ZA" dirty="0"/>
                  <a:t> can be rejected, then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dirty="0"/>
                  <a:t> is a valid reduction of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ZA" dirty="0"/>
                  <a:t> but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ZA" dirty="0"/>
                  <a:t> is not. In other words,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dirty="0"/>
                  <a:t> encompasses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ZA" dirty="0"/>
                  <a:t> - it is congruent and encompasses (explains) the results of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ZA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is only significant in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ZA" dirty="0"/>
                  <a:t> because the “true”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was erroneously omitted.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If neither zero null hypothesis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ZA" dirty="0"/>
                  <a:t> can be rejected, then neither of the smaller models encompasses the other, and the union of the two models is the appropriate model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5818909"/>
              </a:xfrm>
              <a:blipFill>
                <a:blip r:embed="rId2"/>
                <a:stretch>
                  <a:fillRect l="-696" t="-733" b="-146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906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906"/>
            <a:ext cx="10515600" cy="55493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ZA" dirty="0"/>
              <a:t>Doing econometrics well is difficult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So much </a:t>
            </a:r>
            <a:r>
              <a:rPr lang="en-ZA" dirty="0" err="1"/>
              <a:t>endogeneity</a:t>
            </a:r>
            <a:r>
              <a:rPr lang="en-ZA" dirty="0"/>
              <a:t> and simultaneity, so many options, so little data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Somewhere between an art and a science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We should strive to be as scientific in our production and reporting of our artworks as possible</a:t>
            </a:r>
          </a:p>
          <a:p>
            <a:pPr>
              <a:lnSpc>
                <a:spcPct val="120000"/>
              </a:lnSpc>
            </a:pPr>
            <a:r>
              <a:rPr lang="en-ZA" dirty="0"/>
              <a:t>One must take the risks very seriously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In one’s reading of other’s work as well as in one’s own 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Read widely and critically on this topic and then form and </a:t>
            </a:r>
            <a:r>
              <a:rPr lang="en-ZA" i="1" dirty="0"/>
              <a:t>continuously update</a:t>
            </a:r>
            <a:r>
              <a:rPr lang="en-ZA" dirty="0"/>
              <a:t> your own best practice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None of the econometric high priests are right about everything, none of them are wrong about everything</a:t>
            </a:r>
          </a:p>
          <a:p>
            <a:pPr lvl="2">
              <a:lnSpc>
                <a:spcPct val="120000"/>
              </a:lnSpc>
            </a:pPr>
            <a:r>
              <a:rPr lang="en-ZA" dirty="0"/>
              <a:t>Kennedy (2002) provides an amusing set of ten commandments for good data work that speak to a lot of issues. </a:t>
            </a:r>
            <a:br>
              <a:rPr lang="en-ZA" dirty="0"/>
            </a:br>
            <a:r>
              <a:rPr lang="en-ZA" dirty="0"/>
              <a:t>He gives very useful advice and pulls together a large variety of opinions and work on the issues</a:t>
            </a:r>
          </a:p>
          <a:p>
            <a:pPr>
              <a:lnSpc>
                <a:spcPct val="120000"/>
              </a:lnSpc>
            </a:pPr>
            <a:r>
              <a:rPr lang="en-ZA" dirty="0"/>
              <a:t>Some data-mining is inevitable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Do it systematically, carefully, honourably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Honestly report as much of the process as is feasible/important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Use solid statistical and economic reasoning to argue for your “best model” but give the readers the truth about its robustness/stability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Our job is (or should be) to agnostically test economic theories without preconceptions and our statistical practices should reflect this as best as possible</a:t>
            </a:r>
          </a:p>
        </p:txBody>
      </p:sp>
    </p:spTree>
    <p:extLst>
      <p:ext uri="{BB962C8B-B14F-4D97-AF65-F5344CB8AC3E}">
        <p14:creationId xmlns:p14="http://schemas.microsoft.com/office/powerpoint/2010/main" val="408409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Some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b="1" dirty="0"/>
              <a:t>Should we care about statistical significance?</a:t>
            </a:r>
          </a:p>
          <a:p>
            <a:r>
              <a:rPr lang="en-ZA" sz="2400" dirty="0"/>
              <a:t>If so, how do we do it correctly?</a:t>
            </a:r>
          </a:p>
          <a:p>
            <a:pPr lvl="1"/>
            <a:r>
              <a:rPr lang="en-ZA" sz="2000" dirty="0"/>
              <a:t>When are these tests reliable as measures of “good models” or “strong results”?</a:t>
            </a:r>
          </a:p>
          <a:p>
            <a:pPr lvl="2"/>
            <a:r>
              <a:rPr lang="en-ZA" sz="1800" dirty="0"/>
              <a:t>The costs, risks, benefits and/or necessity of data mining</a:t>
            </a:r>
          </a:p>
        </p:txBody>
      </p:sp>
    </p:spTree>
    <p:extLst>
      <p:ext uri="{BB962C8B-B14F-4D97-AF65-F5344CB8AC3E}">
        <p14:creationId xmlns:p14="http://schemas.microsoft.com/office/powerpoint/2010/main" val="184239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Should we care about statistical significance?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0"/>
            <a:ext cx="10515600" cy="575240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ZA" dirty="0"/>
              <a:t>I assigned two suggested readings on this: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ZA" dirty="0"/>
              <a:t>McCloskey (1999) – a quite unusually emotional letter that is published as an academic contribution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ZA" dirty="0"/>
              <a:t>Hoover and </a:t>
            </a:r>
            <a:r>
              <a:rPr lang="en-ZA" dirty="0" err="1"/>
              <a:t>Siegler</a:t>
            </a:r>
            <a:r>
              <a:rPr lang="en-ZA" dirty="0"/>
              <a:t> (2008) – a considered, but also somewhat personal, response to McCloskey (and co-authors’) universe of contributions.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ZA" dirty="0"/>
              <a:t>There are many additional interesting parts to this literature, in particular the main two contributions of McCloskey and </a:t>
            </a:r>
            <a:r>
              <a:rPr lang="en-ZA" dirty="0" err="1"/>
              <a:t>Ziliak</a:t>
            </a:r>
            <a:r>
              <a:rPr lang="en-ZA" dirty="0"/>
              <a:t> that Hoover and </a:t>
            </a:r>
            <a:r>
              <a:rPr lang="en-ZA" dirty="0" err="1"/>
              <a:t>Siegler</a:t>
            </a:r>
            <a:r>
              <a:rPr lang="en-ZA" dirty="0"/>
              <a:t> respond to, and McCloskey’s magnum opus: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ZA" dirty="0"/>
              <a:t>McCloskey, D.N. and </a:t>
            </a:r>
            <a:r>
              <a:rPr lang="en-ZA" dirty="0" err="1"/>
              <a:t>Ziliak</a:t>
            </a:r>
            <a:r>
              <a:rPr lang="en-ZA" dirty="0"/>
              <a:t>, S.T., 1996. The standard error of regressions. </a:t>
            </a:r>
            <a:r>
              <a:rPr lang="en-ZA" i="1" dirty="0"/>
              <a:t>Journal of economic literature</a:t>
            </a:r>
            <a:r>
              <a:rPr lang="en-ZA" dirty="0"/>
              <a:t>, </a:t>
            </a:r>
            <a:r>
              <a:rPr lang="en-ZA" i="1" dirty="0"/>
              <a:t>34</a:t>
            </a:r>
            <a:r>
              <a:rPr lang="en-ZA" dirty="0"/>
              <a:t>(1), 	pp.97-114.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ZA" dirty="0" err="1"/>
              <a:t>Ziliak</a:t>
            </a:r>
            <a:r>
              <a:rPr lang="en-ZA" dirty="0"/>
              <a:t>, S.T. and McCloskey, D.N., 2004. Size matters: the standard error of regressions in the American Economic 	Review. </a:t>
            </a:r>
            <a:r>
              <a:rPr lang="en-ZA" i="1" dirty="0"/>
              <a:t>The Journal of Socio-Economics</a:t>
            </a:r>
            <a:r>
              <a:rPr lang="en-ZA" dirty="0"/>
              <a:t>, </a:t>
            </a:r>
            <a:r>
              <a:rPr lang="en-ZA" i="1" dirty="0"/>
              <a:t>33</a:t>
            </a:r>
            <a:r>
              <a:rPr lang="en-ZA" dirty="0"/>
              <a:t>(5), pp.527-546.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ZA" dirty="0"/>
              <a:t>McCloskey, D.N. 1998. The Rhetoric of Economics (2nd ed.), Madison, WI: University of Wisconsin Press.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endParaRPr lang="en-ZA" dirty="0"/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endParaRPr lang="en-ZA" dirty="0"/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862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389"/>
            <a:ext cx="10515600" cy="780011"/>
          </a:xfrm>
        </p:spPr>
        <p:txBody>
          <a:bodyPr/>
          <a:lstStyle/>
          <a:p>
            <a:r>
              <a:rPr lang="en-ZA" dirty="0"/>
              <a:t>Deirdre McCloskey’s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33" y="1128045"/>
            <a:ext cx="10752667" cy="55889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ZA" sz="1800" dirty="0"/>
              <a:t>In my reading, the essential parts can be summarized as follows: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ZA" sz="1800" dirty="0"/>
              <a:t>Econometric publications often confuse </a:t>
            </a:r>
            <a:r>
              <a:rPr lang="en-ZA" sz="1800" i="1" dirty="0"/>
              <a:t>statistical significance </a:t>
            </a:r>
            <a:r>
              <a:rPr lang="en-ZA" sz="1800" dirty="0"/>
              <a:t>with </a:t>
            </a:r>
            <a:r>
              <a:rPr lang="en-ZA" sz="1800" i="1" dirty="0"/>
              <a:t>economic significance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ZA" sz="1800" dirty="0"/>
              <a:t>A publishable paper typically needs statistically significant results to be accepted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ZA" sz="1800" dirty="0"/>
              <a:t>This has led to bad science: a lot of effort on establishing statistically significant results that do not contribute to scientifically important economic knowledge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388741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389"/>
            <a:ext cx="10515600" cy="780011"/>
          </a:xfrm>
        </p:spPr>
        <p:txBody>
          <a:bodyPr/>
          <a:lstStyle/>
          <a:p>
            <a:r>
              <a:rPr lang="en-ZA" dirty="0"/>
              <a:t>Deirdre McCloskey’s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1133" y="1128045"/>
                <a:ext cx="10752667" cy="55889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r>
                  <a:rPr lang="en-ZA" sz="1800" dirty="0"/>
                  <a:t>Her example of this (conveniently, given our tutorials) is based on Purchasing Price Parity (PPP) which we expressed in logarithmic form in the cointegration setting as: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ZA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ZA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ZA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ZA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Z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ZA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sz="1800" dirty="0"/>
              </a:p>
              <a:p>
                <a:pPr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n-ZA" sz="1800" dirty="0"/>
                  <a:t>Suppose the estimated coefficient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ZA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ZA" sz="1800" dirty="0"/>
                  <a:t> is 0.999 with such a small standard error that the alternative hypothesis of 1 is rejected</a:t>
                </a:r>
              </a:p>
              <a:p>
                <a:pPr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n-ZA" sz="1800" dirty="0"/>
                  <a:t>This is </a:t>
                </a:r>
                <a:r>
                  <a:rPr lang="en-ZA" sz="1800" i="1" dirty="0"/>
                  <a:t>statistical </a:t>
                </a:r>
                <a:r>
                  <a:rPr lang="en-ZA" sz="1800" dirty="0"/>
                  <a:t>evidence against the hypothesis, but is this sufficient </a:t>
                </a:r>
                <a:r>
                  <a:rPr lang="en-ZA" sz="1800" i="1" dirty="0"/>
                  <a:t>economic </a:t>
                </a:r>
                <a:r>
                  <a:rPr lang="en-ZA" sz="1800" dirty="0"/>
                  <a:t>evidence against the hypothesis?</a:t>
                </a:r>
              </a:p>
              <a:p>
                <a:pPr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n-ZA" sz="1800" dirty="0"/>
                  <a:t>Taking into account measurement error, different baskets of goods, economic constraints to arbitrage, the conclusion she is aiming at is obviously correct. Economically, a 0.999 coefficient practically means that PPP holds</a:t>
                </a:r>
              </a:p>
              <a:p>
                <a:pPr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n-ZA" sz="1800" dirty="0"/>
                  <a:t>Her argument is that many policy valuable coefficients are ignored because of lack of statistical significance and many unimportant economic effects are focussed on, just because they are statistically significant.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endParaRPr lang="en-ZA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133" y="1128045"/>
                <a:ext cx="10752667" cy="5588950"/>
              </a:xfrm>
              <a:blipFill>
                <a:blip r:embed="rId2"/>
                <a:stretch>
                  <a:fillRect l="-510" r="-79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96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389"/>
            <a:ext cx="10515600" cy="780011"/>
          </a:xfrm>
        </p:spPr>
        <p:txBody>
          <a:bodyPr/>
          <a:lstStyle/>
          <a:p>
            <a:r>
              <a:rPr lang="en-ZA" dirty="0"/>
              <a:t>McCloskey and </a:t>
            </a:r>
            <a:r>
              <a:rPr lang="en-ZA" dirty="0" err="1"/>
              <a:t>Ziliak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045"/>
            <a:ext cx="10515600" cy="558895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ZA" sz="1800" dirty="0"/>
              <a:t>In two survey papers they analyse contributions to the American Economic Review (one of the top journals in the world) that employ regression analysis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182 papers in the 1980’s (McCloskey and </a:t>
            </a:r>
            <a:r>
              <a:rPr lang="en-ZA" sz="1800" dirty="0" err="1"/>
              <a:t>Ziliak</a:t>
            </a:r>
            <a:r>
              <a:rPr lang="en-ZA" sz="1800" dirty="0"/>
              <a:t>, 1996)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137 papers in the 1990’s (McCloskey and </a:t>
            </a:r>
            <a:r>
              <a:rPr lang="en-ZA" sz="1800" dirty="0" err="1"/>
              <a:t>Ziliak</a:t>
            </a:r>
            <a:r>
              <a:rPr lang="en-ZA" sz="1800" dirty="0"/>
              <a:t>, 2004)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Ask a battery of (19) questions, e.g.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Do the authors distinguish between statistical vs economic significance?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Do they evaluate the power of statistical tests?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Do they discuss the economic significance of the results?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Some findings (there are many)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They find that the problem (as they see it) has become worse: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In the 1980s, 70%, and in the 1990s, 82%, did not distinguish between statistical / economic significance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81% (1990s) of papers looked just for a “correct sign” and did not discuss the magnitude</a:t>
            </a:r>
          </a:p>
        </p:txBody>
      </p:sp>
    </p:spTree>
    <p:extLst>
      <p:ext uri="{BB962C8B-B14F-4D97-AF65-F5344CB8AC3E}">
        <p14:creationId xmlns:p14="http://schemas.microsoft.com/office/powerpoint/2010/main" val="9299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545"/>
            <a:ext cx="10515600" cy="780011"/>
          </a:xfrm>
        </p:spPr>
        <p:txBody>
          <a:bodyPr>
            <a:normAutofit fontScale="90000"/>
          </a:bodyPr>
          <a:lstStyle/>
          <a:p>
            <a:r>
              <a:rPr lang="en-ZA" dirty="0"/>
              <a:t>Counter arguments to McCloskey and Co-authors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69230"/>
            <a:ext cx="11506200" cy="50816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ZA" sz="2000" dirty="0"/>
              <a:t>The negative responses to her claims are often very critical and excitingly aggressive.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ZA" sz="2000" dirty="0"/>
              <a:t>These ones make strong logical points: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2000" dirty="0"/>
              <a:t>Hoover and </a:t>
            </a:r>
            <a:r>
              <a:rPr lang="en-ZA" sz="2000" dirty="0" err="1"/>
              <a:t>Siegler</a:t>
            </a:r>
            <a:r>
              <a:rPr lang="en-ZA" sz="2000" dirty="0"/>
              <a:t> (2008)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Agree: economic and statistical significance are distinct. </a:t>
            </a:r>
            <a:br>
              <a:rPr lang="en-ZA" sz="1800" dirty="0"/>
            </a:br>
            <a:r>
              <a:rPr lang="en-ZA" sz="1800" dirty="0"/>
              <a:t>Reject: economists systematically mistake the two or ignore economic significance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800" dirty="0"/>
              <a:t>Argue against the methods they employ: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600" dirty="0"/>
              <a:t>Questions they ask are arbitrary, deeply subjective, some redundant leading to double-counting of “problems”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ZA" sz="1600" dirty="0"/>
              <a:t>Can provide no mapping from the analysed text to the conclusion reached, no way to measure consistency across the two surveys – hence, this is not a replicable study and itself bad science. 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ZA" sz="1600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ZA" sz="1800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87317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4588</Words>
  <Application>Microsoft Office PowerPoint</Application>
  <PresentationFormat>Widescreen</PresentationFormat>
  <Paragraphs>337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Econometrics 441|871  Time Series</vt:lpstr>
      <vt:lpstr>PowerPoint Presentation</vt:lpstr>
      <vt:lpstr>Introduction</vt:lpstr>
      <vt:lpstr>Some questions</vt:lpstr>
      <vt:lpstr>Should we care about statistical significance?</vt:lpstr>
      <vt:lpstr>Deirdre McCloskey’s view</vt:lpstr>
      <vt:lpstr>Deirdre McCloskey’s view</vt:lpstr>
      <vt:lpstr>McCloskey and Ziliak</vt:lpstr>
      <vt:lpstr>Counter arguments to McCloskey and Co-authors</vt:lpstr>
      <vt:lpstr>Counter arguments to McCloskey and Co-authors</vt:lpstr>
      <vt:lpstr>Counter arguments to McCloskey and Co-authors</vt:lpstr>
      <vt:lpstr>My take:</vt:lpstr>
      <vt:lpstr>Some questions</vt:lpstr>
      <vt:lpstr>Data Mining</vt:lpstr>
      <vt:lpstr>Data Mining </vt:lpstr>
      <vt:lpstr>Data Mining: the bad </vt:lpstr>
      <vt:lpstr>Results:</vt:lpstr>
      <vt:lpstr>Data Mining: the bad </vt:lpstr>
      <vt:lpstr>Suggestions:</vt:lpstr>
      <vt:lpstr>Data Mining: the inevitable </vt:lpstr>
      <vt:lpstr>Data Mining: the inevitable </vt:lpstr>
      <vt:lpstr>Data Mining: the warranted (Spanos 2000) </vt:lpstr>
      <vt:lpstr>Data Mining: the warranted </vt:lpstr>
      <vt:lpstr>Mis-specification tests vs hypothesis tests</vt:lpstr>
      <vt:lpstr>The general-to-specific approach</vt:lpstr>
      <vt:lpstr>The general-to-specific approach</vt:lpstr>
      <vt:lpstr>The general-to-specific approach</vt:lpstr>
      <vt:lpstr>The general-to-specific approach</vt:lpstr>
      <vt:lpstr>The general-to-specific approach</vt:lpstr>
      <vt:lpstr>A test of the general-to-specific approach</vt:lpstr>
      <vt:lpstr>Counter argument:</vt:lpstr>
      <vt:lpstr>Lutkepohl (2007):</vt:lpstr>
      <vt:lpstr>My opinion</vt:lpstr>
      <vt:lpstr>A Problem with automated general-to-specific modelling</vt:lpstr>
      <vt:lpstr>Model Selection</vt:lpstr>
      <vt:lpstr>Encompassing</vt:lpstr>
      <vt:lpstr>Encompassing</vt:lpstr>
      <vt:lpstr>Summary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871  Time Series</dc:title>
  <dc:creator>Gideon du Rand</dc:creator>
  <cp:lastModifiedBy>Du Rand, Gideon [gideondurand@sun.ac.za]</cp:lastModifiedBy>
  <cp:revision>55</cp:revision>
  <dcterms:created xsi:type="dcterms:W3CDTF">2020-03-17T09:38:27Z</dcterms:created>
  <dcterms:modified xsi:type="dcterms:W3CDTF">2024-03-26T08:35:42Z</dcterms:modified>
</cp:coreProperties>
</file>