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0"/>
    <p:restoredTop sz="94664"/>
  </p:normalViewPr>
  <p:slideViewPr>
    <p:cSldViewPr snapToGrid="0" snapToObjects="1">
      <p:cViewPr>
        <p:scale>
          <a:sx n="100" d="100"/>
          <a:sy n="100" d="100"/>
        </p:scale>
        <p:origin x="-6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3F10-3EEF-7D4F-89CE-93F113AD71FD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A2E0-4EE0-7144-8644-F86E5C2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EA2E0-4EE0-7144-8644-F86E5C22E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211: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Tashenea M.  Burns-Young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Coolest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Roguelike Tutorial</a:t>
            </a:r>
          </a:p>
          <a:p>
            <a:pPr lvl="1"/>
            <a:r>
              <a:rPr lang="en-US" dirty="0" smtClean="0"/>
              <a:t>I really liked this the project because:</a:t>
            </a:r>
          </a:p>
          <a:p>
            <a:pPr lvl="2"/>
            <a:r>
              <a:rPr lang="en-US" dirty="0" smtClean="0"/>
              <a:t>Overall using unity</a:t>
            </a:r>
          </a:p>
          <a:p>
            <a:pPr lvl="2"/>
            <a:r>
              <a:rPr lang="en-US" dirty="0" smtClean="0"/>
              <a:t>Implementing Audio </a:t>
            </a:r>
          </a:p>
          <a:p>
            <a:pPr lvl="2"/>
            <a:r>
              <a:rPr lang="en-US" dirty="0" smtClean="0"/>
              <a:t>Using Turn based Movement</a:t>
            </a:r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0932"/>
            <a:ext cx="5609387" cy="35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Proudest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1" y="3006828"/>
            <a:ext cx="11200716" cy="2852105"/>
          </a:xfrm>
        </p:spPr>
      </p:pic>
    </p:spTree>
    <p:extLst>
      <p:ext uri="{BB962C8B-B14F-4D97-AF65-F5344CB8AC3E}">
        <p14:creationId xmlns:p14="http://schemas.microsoft.com/office/powerpoint/2010/main" val="5530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Proudest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2" y="2404533"/>
            <a:ext cx="10027817" cy="44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9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could do it over again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7" y="2603499"/>
            <a:ext cx="7552266" cy="3983567"/>
          </a:xfrm>
        </p:spPr>
      </p:pic>
    </p:spTree>
    <p:extLst>
      <p:ext uri="{BB962C8B-B14F-4D97-AF65-F5344CB8AC3E}">
        <p14:creationId xmlns:p14="http://schemas.microsoft.com/office/powerpoint/2010/main" val="7235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 the most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Unity and C# is fun if you know how to use them </a:t>
            </a:r>
          </a:p>
          <a:p>
            <a:r>
              <a:rPr lang="en-US" dirty="0" smtClean="0"/>
              <a:t>Do use the unity given tutorials </a:t>
            </a:r>
          </a:p>
          <a:p>
            <a:r>
              <a:rPr lang="en-US" dirty="0" smtClean="0"/>
              <a:t>YouTube is a friend for a templating </a:t>
            </a:r>
          </a:p>
          <a:p>
            <a:r>
              <a:rPr lang="en-US" dirty="0" smtClean="0"/>
              <a:t>Ask a friend for help </a:t>
            </a:r>
          </a:p>
          <a:p>
            <a:r>
              <a:rPr lang="en-US" dirty="0" smtClean="0"/>
              <a:t>Go to tutoring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454" y="2487145"/>
            <a:ext cx="4351025" cy="228382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</TotalTime>
  <Words>87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 3</vt:lpstr>
      <vt:lpstr>Arial</vt:lpstr>
      <vt:lpstr>Ion Boardroom</vt:lpstr>
      <vt:lpstr>CS 211: Data Structures</vt:lpstr>
      <vt:lpstr>Coolest Program </vt:lpstr>
      <vt:lpstr>Proudest Code</vt:lpstr>
      <vt:lpstr>Proudest Code</vt:lpstr>
      <vt:lpstr>If I could do it over again</vt:lpstr>
      <vt:lpstr>What I learned the most </vt:lpstr>
      <vt:lpstr>Thank you!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211: Data Structures</dc:title>
  <dc:creator>Tashenea M Burns- Young</dc:creator>
  <cp:lastModifiedBy>Tashenea M Burns- Young</cp:lastModifiedBy>
  <cp:revision>9</cp:revision>
  <dcterms:created xsi:type="dcterms:W3CDTF">2020-05-07T23:41:00Z</dcterms:created>
  <dcterms:modified xsi:type="dcterms:W3CDTF">2020-05-08T03:17:40Z</dcterms:modified>
</cp:coreProperties>
</file>