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93" r:id="rId6"/>
    <p:sldId id="294" r:id="rId7"/>
    <p:sldId id="295" r:id="rId8"/>
    <p:sldId id="296" r:id="rId9"/>
    <p:sldId id="301" r:id="rId10"/>
    <p:sldId id="302" r:id="rId11"/>
    <p:sldId id="305" r:id="rId12"/>
    <p:sldId id="303" r:id="rId13"/>
    <p:sldId id="299" r:id="rId14"/>
    <p:sldId id="300" r:id="rId15"/>
    <p:sldId id="30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CC2D-0700-43A1-B6D3-C2D4435DF423}" v="24" dt="2024-02-15T02:20:59.918"/>
    <p1510:client id="{02677CE6-6EA4-4C21-B94B-6F5639EF4988}" v="247" dt="2024-02-14T19:04:33.281"/>
    <p1510:client id="{0CC65431-0E73-47A5-93AE-4596CB9A44B9}" v="17" dt="2024-02-14T14:17:14.479"/>
    <p1510:client id="{31E08019-279A-41A7-9F10-6CA971517355}" v="149" vWet="151" dt="2024-02-14T23:53:31.687"/>
    <p1510:client id="{49D0ED67-B1B3-2788-2D7C-BA2563EC802D}" v="25" dt="2024-02-14T16:54:25.659"/>
    <p1510:client id="{5E3D8D9C-186D-4568-BA4A-9B60D41533EC}" v="2" dt="2024-02-15T03:40:31.376"/>
    <p1510:client id="{6E117A06-8A8A-4C8A-B35D-5EB05110E040}" v="176" dt="2024-02-14T18:03:29.179"/>
    <p1510:client id="{967BB645-AC49-4FA0-AD98-6037FAD9B9C7}" v="17" dt="2024-02-14T04:46:37.683"/>
    <p1510:client id="{9D615A20-C7AA-4B53-A3AE-743AA571B7A5}" v="564" dt="2024-02-14T20:56:50.387"/>
    <p1510:client id="{A930A25D-3BF1-4449-8FA4-A23196AC9348}" v="3" dt="2024-02-14T23:30:32.712"/>
    <p1510:client id="{C287BE49-6F33-4574-B82B-8AB671C5B7AC}" v="68" dt="2024-02-14T02:28:44.897"/>
    <p1510:client id="{C990ACA4-5D1B-4C25-B95D-115C61A4EEDD}" v="3" dt="2024-02-14T02:06:55.734"/>
    <p1510:client id="{D567A9E1-FC10-B8C3-D5F8-D781DD1DBC72}" v="361" dt="2024-02-15T00:55:32.324"/>
    <p1510:client id="{D6079EA2-D17F-471F-BE26-1ADFF8D6E613}" v="361" dt="2024-02-14T18:37:01.529"/>
    <p1510:client id="{E75F3F99-831C-42AE-88C0-DE10C8F655A8}" v="209" dt="2024-02-15T00:12:41.142"/>
    <p1510:client id="{E849125A-B958-4120-B5BA-E5610931A20F}" v="69" dt="2024-02-14T23:32:47.008"/>
    <p1510:client id="{E8D50C75-572F-4D0E-AEC6-5FBBF7F207FD}" v="13" dt="2024-02-14T18:23:40.726"/>
    <p1510:client id="{FFF7C755-9106-4DD9-A431-DC5DD1475A9E}" v="18" dt="2024-02-14T20:36:57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536"/>
        <p:guide pos="31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xuan Wang" userId="S::jiaxuan.wang@mail.mcgill.ca::e55fe1c5-2c51-4e4e-8a2e-687312820413" providerId="AD" clId="Web-{FFF7C755-9106-4DD9-A431-DC5DD1475A9E}"/>
    <pc:docChg chg="modSld">
      <pc:chgData name="Jiaxuan Wang" userId="S::jiaxuan.wang@mail.mcgill.ca::e55fe1c5-2c51-4e4e-8a2e-687312820413" providerId="AD" clId="Web-{FFF7C755-9106-4DD9-A431-DC5DD1475A9E}" dt="2024-02-14T20:36:57.224" v="17" actId="20577"/>
      <pc:docMkLst>
        <pc:docMk/>
      </pc:docMkLst>
      <pc:sldChg chg="modSp">
        <pc:chgData name="Jiaxuan Wang" userId="S::jiaxuan.wang@mail.mcgill.ca::e55fe1c5-2c51-4e4e-8a2e-687312820413" providerId="AD" clId="Web-{FFF7C755-9106-4DD9-A431-DC5DD1475A9E}" dt="2024-02-14T20:36:57.224" v="17" actId="20577"/>
        <pc:sldMkLst>
          <pc:docMk/>
          <pc:sldMk cId="2153545553" sldId="301"/>
        </pc:sldMkLst>
        <pc:spChg chg="mod">
          <ac:chgData name="Jiaxuan Wang" userId="S::jiaxuan.wang@mail.mcgill.ca::e55fe1c5-2c51-4e4e-8a2e-687312820413" providerId="AD" clId="Web-{FFF7C755-9106-4DD9-A431-DC5DD1475A9E}" dt="2024-02-14T20:36:57.224" v="17" actId="20577"/>
          <ac:spMkLst>
            <pc:docMk/>
            <pc:sldMk cId="2153545553" sldId="301"/>
            <ac:spMk id="11" creationId="{39BDCDC3-E7BD-B92D-9795-529A02270216}"/>
          </ac:spMkLst>
        </pc:spChg>
      </pc:sldChg>
    </pc:docChg>
  </pc:docChgLst>
  <pc:docChgLst>
    <pc:chgData name="Zhiming Zhang" userId="S::zhiming.zhang@mail.mcgill.ca::db54b8f2-a84f-4a00-97f1-1429bdbc7382" providerId="AD" clId="Web-{02677CE6-6EA4-4C21-B94B-6F5639EF4988}"/>
    <pc:docChg chg="modSld">
      <pc:chgData name="Zhiming Zhang" userId="S::zhiming.zhang@mail.mcgill.ca::db54b8f2-a84f-4a00-97f1-1429bdbc7382" providerId="AD" clId="Web-{02677CE6-6EA4-4C21-B94B-6F5639EF4988}" dt="2024-02-14T19:04:30.765" v="222" actId="20577"/>
      <pc:docMkLst>
        <pc:docMk/>
      </pc:docMkLst>
      <pc:sldChg chg="modSp">
        <pc:chgData name="Zhiming Zhang" userId="S::zhiming.zhang@mail.mcgill.ca::db54b8f2-a84f-4a00-97f1-1429bdbc7382" providerId="AD" clId="Web-{02677CE6-6EA4-4C21-B94B-6F5639EF4988}" dt="2024-02-14T18:36:03.121" v="106" actId="20577"/>
        <pc:sldMkLst>
          <pc:docMk/>
          <pc:sldMk cId="2235639130" sldId="294"/>
        </pc:sldMkLst>
        <pc:spChg chg="mod">
          <ac:chgData name="Zhiming Zhang" userId="S::zhiming.zhang@mail.mcgill.ca::db54b8f2-a84f-4a00-97f1-1429bdbc7382" providerId="AD" clId="Web-{02677CE6-6EA4-4C21-B94B-6F5639EF4988}" dt="2024-02-14T18:36:03.121" v="106" actId="20577"/>
          <ac:spMkLst>
            <pc:docMk/>
            <pc:sldMk cId="2235639130" sldId="294"/>
            <ac:spMk id="11" creationId="{F5E93531-9DA7-E181-E5C5-C94E038B6758}"/>
          </ac:spMkLst>
        </pc:spChg>
      </pc:sldChg>
      <pc:sldChg chg="addSp modSp">
        <pc:chgData name="Zhiming Zhang" userId="S::zhiming.zhang@mail.mcgill.ca::db54b8f2-a84f-4a00-97f1-1429bdbc7382" providerId="AD" clId="Web-{02677CE6-6EA4-4C21-B94B-6F5639EF4988}" dt="2024-02-14T19:04:30.765" v="222" actId="20577"/>
        <pc:sldMkLst>
          <pc:docMk/>
          <pc:sldMk cId="1912904735" sldId="295"/>
        </pc:sldMkLst>
        <pc:spChg chg="mod">
          <ac:chgData name="Zhiming Zhang" userId="S::zhiming.zhang@mail.mcgill.ca::db54b8f2-a84f-4a00-97f1-1429bdbc7382" providerId="AD" clId="Web-{02677CE6-6EA4-4C21-B94B-6F5639EF4988}" dt="2024-02-14T19:04:30.765" v="222" actId="20577"/>
          <ac:spMkLst>
            <pc:docMk/>
            <pc:sldMk cId="1912904735" sldId="295"/>
            <ac:spMk id="11" creationId="{1A1C0ED0-00B8-4034-B111-3422E092E2DD}"/>
          </ac:spMkLst>
        </pc:spChg>
        <pc:graphicFrameChg chg="add mod modGraphic">
          <ac:chgData name="Zhiming Zhang" userId="S::zhiming.zhang@mail.mcgill.ca::db54b8f2-a84f-4a00-97f1-1429bdbc7382" providerId="AD" clId="Web-{02677CE6-6EA4-4C21-B94B-6F5639EF4988}" dt="2024-02-14T18:56:10.099" v="178"/>
          <ac:graphicFrameMkLst>
            <pc:docMk/>
            <pc:sldMk cId="1912904735" sldId="295"/>
            <ac:graphicFrameMk id="3" creationId="{AF2ECC25-1B9B-F4F9-F176-F0174C542643}"/>
          </ac:graphicFrameMkLst>
        </pc:graphicFrameChg>
      </pc:sldChg>
    </pc:docChg>
  </pc:docChgLst>
  <pc:docChgLst>
    <pc:chgData name="Tashfeen Ahmed" userId="S::tashfeen.ahmed@mail.mcgill.ca::c8194db7-2935-49df-8559-6b335a9ccd11" providerId="AD" clId="Web-{C287BE49-6F33-4574-B82B-8AB671C5B7AC}"/>
    <pc:docChg chg="modSld">
      <pc:chgData name="Tashfeen Ahmed" userId="S::tashfeen.ahmed@mail.mcgill.ca::c8194db7-2935-49df-8559-6b335a9ccd11" providerId="AD" clId="Web-{C287BE49-6F33-4574-B82B-8AB671C5B7AC}" dt="2024-02-14T02:28:44.897" v="58" actId="20577"/>
      <pc:docMkLst>
        <pc:docMk/>
      </pc:docMkLst>
      <pc:sldChg chg="modSp">
        <pc:chgData name="Tashfeen Ahmed" userId="S::tashfeen.ahmed@mail.mcgill.ca::c8194db7-2935-49df-8559-6b335a9ccd11" providerId="AD" clId="Web-{C287BE49-6F33-4574-B82B-8AB671C5B7AC}" dt="2024-02-14T02:28:44.897" v="58" actId="20577"/>
        <pc:sldMkLst>
          <pc:docMk/>
          <pc:sldMk cId="940053376" sldId="299"/>
        </pc:sldMkLst>
        <pc:spChg chg="mod">
          <ac:chgData name="Tashfeen Ahmed" userId="S::tashfeen.ahmed@mail.mcgill.ca::c8194db7-2935-49df-8559-6b335a9ccd11" providerId="AD" clId="Web-{C287BE49-6F33-4574-B82B-8AB671C5B7AC}" dt="2024-02-14T02:28:44.897" v="58" actId="20577"/>
          <ac:spMkLst>
            <pc:docMk/>
            <pc:sldMk cId="940053376" sldId="299"/>
            <ac:spMk id="3" creationId="{93AFAC88-E0FE-DE71-70B9-8DE0E6DC9937}"/>
          </ac:spMkLst>
        </pc:spChg>
      </pc:sldChg>
      <pc:sldChg chg="modSp">
        <pc:chgData name="Tashfeen Ahmed" userId="S::tashfeen.ahmed@mail.mcgill.ca::c8194db7-2935-49df-8559-6b335a9ccd11" providerId="AD" clId="Web-{C287BE49-6F33-4574-B82B-8AB671C5B7AC}" dt="2024-02-14T02:27:35.085" v="12" actId="1076"/>
        <pc:sldMkLst>
          <pc:docMk/>
          <pc:sldMk cId="269501965" sldId="300"/>
        </pc:sldMkLst>
        <pc:spChg chg="mod">
          <ac:chgData name="Tashfeen Ahmed" userId="S::tashfeen.ahmed@mail.mcgill.ca::c8194db7-2935-49df-8559-6b335a9ccd11" providerId="AD" clId="Web-{C287BE49-6F33-4574-B82B-8AB671C5B7AC}" dt="2024-02-14T02:27:35.085" v="12" actId="1076"/>
          <ac:spMkLst>
            <pc:docMk/>
            <pc:sldMk cId="269501965" sldId="300"/>
            <ac:spMk id="8" creationId="{8BB67772-5315-8A02-5648-7E58CE81681C}"/>
          </ac:spMkLst>
        </pc:spChg>
      </pc:sldChg>
    </pc:docChg>
  </pc:docChgLst>
  <pc:docChgLst>
    <pc:chgData name="Jiaxuan Wang" userId="S::jiaxuan.wang@mail.mcgill.ca::e55fe1c5-2c51-4e4e-8a2e-687312820413" providerId="AD" clId="Web-{D6079EA2-D17F-471F-BE26-1ADFF8D6E613}"/>
    <pc:docChg chg="addSld modSld">
      <pc:chgData name="Jiaxuan Wang" userId="S::jiaxuan.wang@mail.mcgill.ca::e55fe1c5-2c51-4e4e-8a2e-687312820413" providerId="AD" clId="Web-{D6079EA2-D17F-471F-BE26-1ADFF8D6E613}" dt="2024-02-14T18:37:01.529" v="329"/>
      <pc:docMkLst>
        <pc:docMk/>
      </pc:docMkLst>
      <pc:sldChg chg="modSp">
        <pc:chgData name="Jiaxuan Wang" userId="S::jiaxuan.wang@mail.mcgill.ca::e55fe1c5-2c51-4e4e-8a2e-687312820413" providerId="AD" clId="Web-{D6079EA2-D17F-471F-BE26-1ADFF8D6E613}" dt="2024-02-14T18:24:50.180" v="32" actId="20577"/>
        <pc:sldMkLst>
          <pc:docMk/>
          <pc:sldMk cId="3898447929" sldId="292"/>
        </pc:sldMkLst>
        <pc:spChg chg="mod">
          <ac:chgData name="Jiaxuan Wang" userId="S::jiaxuan.wang@mail.mcgill.ca::e55fe1c5-2c51-4e4e-8a2e-687312820413" providerId="AD" clId="Web-{D6079EA2-D17F-471F-BE26-1ADFF8D6E613}" dt="2024-02-14T18:24:50.180" v="32" actId="20577"/>
          <ac:spMkLst>
            <pc:docMk/>
            <pc:sldMk cId="3898447929" sldId="292"/>
            <ac:spMk id="9" creationId="{485E0237-B9A1-0B58-E0AA-05EF84817EB4}"/>
          </ac:spMkLst>
        </pc:spChg>
      </pc:sldChg>
      <pc:sldChg chg="modSp">
        <pc:chgData name="Jiaxuan Wang" userId="S::jiaxuan.wang@mail.mcgill.ca::e55fe1c5-2c51-4e4e-8a2e-687312820413" providerId="AD" clId="Web-{D6079EA2-D17F-471F-BE26-1ADFF8D6E613}" dt="2024-02-14T18:25:31.710" v="41" actId="20577"/>
        <pc:sldMkLst>
          <pc:docMk/>
          <pc:sldMk cId="314609640" sldId="296"/>
        </pc:sldMkLst>
        <pc:spChg chg="mod">
          <ac:chgData name="Jiaxuan Wang" userId="S::jiaxuan.wang@mail.mcgill.ca::e55fe1c5-2c51-4e4e-8a2e-687312820413" providerId="AD" clId="Web-{D6079EA2-D17F-471F-BE26-1ADFF8D6E613}" dt="2024-02-14T18:25:31.710" v="41" actId="20577"/>
          <ac:spMkLst>
            <pc:docMk/>
            <pc:sldMk cId="314609640" sldId="296"/>
            <ac:spMk id="11" creationId="{39BDCDC3-E7BD-B92D-9795-529A02270216}"/>
          </ac:spMkLst>
        </pc:spChg>
      </pc:sldChg>
      <pc:sldChg chg="mod modShow">
        <pc:chgData name="Jiaxuan Wang" userId="S::jiaxuan.wang@mail.mcgill.ca::e55fe1c5-2c51-4e4e-8a2e-687312820413" providerId="AD" clId="Web-{D6079EA2-D17F-471F-BE26-1ADFF8D6E613}" dt="2024-02-14T18:34:13.469" v="241"/>
        <pc:sldMkLst>
          <pc:docMk/>
          <pc:sldMk cId="1036367954" sldId="297"/>
        </pc:sldMkLst>
      </pc:sldChg>
      <pc:sldChg chg="mod modShow">
        <pc:chgData name="Jiaxuan Wang" userId="S::jiaxuan.wang@mail.mcgill.ca::e55fe1c5-2c51-4e4e-8a2e-687312820413" providerId="AD" clId="Web-{D6079EA2-D17F-471F-BE26-1ADFF8D6E613}" dt="2024-02-14T18:37:01.529" v="329"/>
        <pc:sldMkLst>
          <pc:docMk/>
          <pc:sldMk cId="1903188549" sldId="298"/>
        </pc:sldMkLst>
      </pc:sldChg>
      <pc:sldChg chg="modSp add replId">
        <pc:chgData name="Jiaxuan Wang" userId="S::jiaxuan.wang@mail.mcgill.ca::e55fe1c5-2c51-4e4e-8a2e-687312820413" providerId="AD" clId="Web-{D6079EA2-D17F-471F-BE26-1ADFF8D6E613}" dt="2024-02-14T18:25:19.882" v="37" actId="20577"/>
        <pc:sldMkLst>
          <pc:docMk/>
          <pc:sldMk cId="2153545553" sldId="301"/>
        </pc:sldMkLst>
        <pc:spChg chg="mod">
          <ac:chgData name="Jiaxuan Wang" userId="S::jiaxuan.wang@mail.mcgill.ca::e55fe1c5-2c51-4e4e-8a2e-687312820413" providerId="AD" clId="Web-{D6079EA2-D17F-471F-BE26-1ADFF8D6E613}" dt="2024-02-14T18:25:19.882" v="37" actId="20577"/>
          <ac:spMkLst>
            <pc:docMk/>
            <pc:sldMk cId="2153545553" sldId="301"/>
            <ac:spMk id="11" creationId="{39BDCDC3-E7BD-B92D-9795-529A02270216}"/>
          </ac:spMkLst>
        </pc:spChg>
      </pc:sldChg>
      <pc:sldChg chg="addSp delSp modSp add replId">
        <pc:chgData name="Jiaxuan Wang" userId="S::jiaxuan.wang@mail.mcgill.ca::e55fe1c5-2c51-4e4e-8a2e-687312820413" providerId="AD" clId="Web-{D6079EA2-D17F-471F-BE26-1ADFF8D6E613}" dt="2024-02-14T18:33:25.063" v="240" actId="20577"/>
        <pc:sldMkLst>
          <pc:docMk/>
          <pc:sldMk cId="78453207" sldId="302"/>
        </pc:sldMkLst>
        <pc:spChg chg="mod">
          <ac:chgData name="Jiaxuan Wang" userId="S::jiaxuan.wang@mail.mcgill.ca::e55fe1c5-2c51-4e4e-8a2e-687312820413" providerId="AD" clId="Web-{D6079EA2-D17F-471F-BE26-1ADFF8D6E613}" dt="2024-02-14T18:33:25.063" v="240" actId="20577"/>
          <ac:spMkLst>
            <pc:docMk/>
            <pc:sldMk cId="78453207" sldId="302"/>
            <ac:spMk id="11" creationId="{C1602037-3662-59F6-8155-BFF5D3219431}"/>
          </ac:spMkLst>
        </pc:spChg>
        <pc:graphicFrameChg chg="add mod modGraphic">
          <ac:chgData name="Jiaxuan Wang" userId="S::jiaxuan.wang@mail.mcgill.ca::e55fe1c5-2c51-4e4e-8a2e-687312820413" providerId="AD" clId="Web-{D6079EA2-D17F-471F-BE26-1ADFF8D6E613}" dt="2024-02-14T18:33:14.329" v="239"/>
          <ac:graphicFrameMkLst>
            <pc:docMk/>
            <pc:sldMk cId="78453207" sldId="302"/>
            <ac:graphicFrameMk id="2" creationId="{95A63FB5-8AFD-35C2-7353-2865366555F1}"/>
          </ac:graphicFrameMkLst>
        </pc:graphicFrameChg>
        <pc:picChg chg="del">
          <ac:chgData name="Jiaxuan Wang" userId="S::jiaxuan.wang@mail.mcgill.ca::e55fe1c5-2c51-4e4e-8a2e-687312820413" providerId="AD" clId="Web-{D6079EA2-D17F-471F-BE26-1ADFF8D6E613}" dt="2024-02-14T18:26:50.131" v="43"/>
          <ac:picMkLst>
            <pc:docMk/>
            <pc:sldMk cId="78453207" sldId="302"/>
            <ac:picMk id="3" creationId="{BEB37F2D-76A9-9AE7-ED6A-35684B5DD3F3}"/>
          </ac:picMkLst>
        </pc:picChg>
        <pc:picChg chg="del">
          <ac:chgData name="Jiaxuan Wang" userId="S::jiaxuan.wang@mail.mcgill.ca::e55fe1c5-2c51-4e4e-8a2e-687312820413" providerId="AD" clId="Web-{D6079EA2-D17F-471F-BE26-1ADFF8D6E613}" dt="2024-02-14T18:26:52.319" v="44"/>
          <ac:picMkLst>
            <pc:docMk/>
            <pc:sldMk cId="78453207" sldId="302"/>
            <ac:picMk id="5" creationId="{2321D37E-7098-44F5-2F45-AA47A9CAA540}"/>
          </ac:picMkLst>
        </pc:picChg>
      </pc:sldChg>
      <pc:sldChg chg="modSp add replId">
        <pc:chgData name="Jiaxuan Wang" userId="S::jiaxuan.wang@mail.mcgill.ca::e55fe1c5-2c51-4e4e-8a2e-687312820413" providerId="AD" clId="Web-{D6079EA2-D17F-471F-BE26-1ADFF8D6E613}" dt="2024-02-14T18:36:51.795" v="328"/>
        <pc:sldMkLst>
          <pc:docMk/>
          <pc:sldMk cId="1828086416" sldId="303"/>
        </pc:sldMkLst>
        <pc:spChg chg="mod">
          <ac:chgData name="Jiaxuan Wang" userId="S::jiaxuan.wang@mail.mcgill.ca::e55fe1c5-2c51-4e4e-8a2e-687312820413" providerId="AD" clId="Web-{D6079EA2-D17F-471F-BE26-1ADFF8D6E613}" dt="2024-02-14T18:34:54.328" v="246" actId="20577"/>
          <ac:spMkLst>
            <pc:docMk/>
            <pc:sldMk cId="1828086416" sldId="303"/>
            <ac:spMk id="11" creationId="{C1602037-3662-59F6-8155-BFF5D3219431}"/>
          </ac:spMkLst>
        </pc:spChg>
        <pc:graphicFrameChg chg="mod modGraphic">
          <ac:chgData name="Jiaxuan Wang" userId="S::jiaxuan.wang@mail.mcgill.ca::e55fe1c5-2c51-4e4e-8a2e-687312820413" providerId="AD" clId="Web-{D6079EA2-D17F-471F-BE26-1ADFF8D6E613}" dt="2024-02-14T18:36:51.795" v="328"/>
          <ac:graphicFrameMkLst>
            <pc:docMk/>
            <pc:sldMk cId="1828086416" sldId="303"/>
            <ac:graphicFrameMk id="2" creationId="{95A63FB5-8AFD-35C2-7353-2865366555F1}"/>
          </ac:graphicFrameMkLst>
        </pc:graphicFrameChg>
      </pc:sldChg>
    </pc:docChg>
  </pc:docChgLst>
  <pc:docChgLst>
    <pc:chgData name="Jiaxuan Wang" userId="S::jiaxuan.wang@mail.mcgill.ca::e55fe1c5-2c51-4e4e-8a2e-687312820413" providerId="AD" clId="Web-{A930A25D-3BF1-4449-8FA4-A23196AC9348}"/>
    <pc:docChg chg="modSld">
      <pc:chgData name="Jiaxuan Wang" userId="S::jiaxuan.wang@mail.mcgill.ca::e55fe1c5-2c51-4e4e-8a2e-687312820413" providerId="AD" clId="Web-{A930A25D-3BF1-4449-8FA4-A23196AC9348}" dt="2024-02-14T23:30:32.712" v="2" actId="20577"/>
      <pc:docMkLst>
        <pc:docMk/>
      </pc:docMkLst>
      <pc:sldChg chg="modSp">
        <pc:chgData name="Jiaxuan Wang" userId="S::jiaxuan.wang@mail.mcgill.ca::e55fe1c5-2c51-4e4e-8a2e-687312820413" providerId="AD" clId="Web-{A930A25D-3BF1-4449-8FA4-A23196AC9348}" dt="2024-02-14T23:30:32.712" v="2" actId="20577"/>
        <pc:sldMkLst>
          <pc:docMk/>
          <pc:sldMk cId="2153545553" sldId="301"/>
        </pc:sldMkLst>
        <pc:spChg chg="mod">
          <ac:chgData name="Jiaxuan Wang" userId="S::jiaxuan.wang@mail.mcgill.ca::e55fe1c5-2c51-4e4e-8a2e-687312820413" providerId="AD" clId="Web-{A930A25D-3BF1-4449-8FA4-A23196AC9348}" dt="2024-02-14T23:30:32.712" v="2" actId="20577"/>
          <ac:spMkLst>
            <pc:docMk/>
            <pc:sldMk cId="2153545553" sldId="301"/>
            <ac:spMk id="11" creationId="{39BDCDC3-E7BD-B92D-9795-529A02270216}"/>
          </ac:spMkLst>
        </pc:spChg>
      </pc:sldChg>
    </pc:docChg>
  </pc:docChgLst>
  <pc:docChgLst>
    <pc:chgData name="Xiaorong Tian" userId="S::xiaorong.tian@mail.mcgill.ca::d30bfe3e-273b-4d70-9e15-adeeed57d435" providerId="AD" clId="Web-{E849125A-B958-4120-B5BA-E5610931A20F}"/>
    <pc:docChg chg="addSld modSld">
      <pc:chgData name="Xiaorong Tian" userId="S::xiaorong.tian@mail.mcgill.ca::d30bfe3e-273b-4d70-9e15-adeeed57d435" providerId="AD" clId="Web-{E849125A-B958-4120-B5BA-E5610931A20F}" dt="2024-02-14T23:32:47.008" v="68" actId="20577"/>
      <pc:docMkLst>
        <pc:docMk/>
      </pc:docMkLst>
      <pc:sldChg chg="modSp">
        <pc:chgData name="Xiaorong Tian" userId="S::xiaorong.tian@mail.mcgill.ca::d30bfe3e-273b-4d70-9e15-adeeed57d435" providerId="AD" clId="Web-{E849125A-B958-4120-B5BA-E5610931A20F}" dt="2024-02-14T23:32:47.008" v="68" actId="20577"/>
        <pc:sldMkLst>
          <pc:docMk/>
          <pc:sldMk cId="2153545553" sldId="301"/>
        </pc:sldMkLst>
        <pc:spChg chg="mod">
          <ac:chgData name="Xiaorong Tian" userId="S::xiaorong.tian@mail.mcgill.ca::d30bfe3e-273b-4d70-9e15-adeeed57d435" providerId="AD" clId="Web-{E849125A-B958-4120-B5BA-E5610931A20F}" dt="2024-02-14T23:32:47.008" v="68" actId="20577"/>
          <ac:spMkLst>
            <pc:docMk/>
            <pc:sldMk cId="2153545553" sldId="301"/>
            <ac:spMk id="11" creationId="{39BDCDC3-E7BD-B92D-9795-529A02270216}"/>
          </ac:spMkLst>
        </pc:spChg>
      </pc:sldChg>
      <pc:sldChg chg="modSp new">
        <pc:chgData name="Xiaorong Tian" userId="S::xiaorong.tian@mail.mcgill.ca::d30bfe3e-273b-4d70-9e15-adeeed57d435" providerId="AD" clId="Web-{E849125A-B958-4120-B5BA-E5610931A20F}" dt="2024-02-14T23:32:39.665" v="60" actId="20577"/>
        <pc:sldMkLst>
          <pc:docMk/>
          <pc:sldMk cId="3482171327" sldId="305"/>
        </pc:sldMkLst>
        <pc:spChg chg="mod">
          <ac:chgData name="Xiaorong Tian" userId="S::xiaorong.tian@mail.mcgill.ca::d30bfe3e-273b-4d70-9e15-adeeed57d435" providerId="AD" clId="Web-{E849125A-B958-4120-B5BA-E5610931A20F}" dt="2024-02-14T23:32:39.665" v="60" actId="20577"/>
          <ac:spMkLst>
            <pc:docMk/>
            <pc:sldMk cId="3482171327" sldId="305"/>
            <ac:spMk id="2" creationId="{23E45BB2-AD35-9409-85D2-F37F6EB292B9}"/>
          </ac:spMkLst>
        </pc:spChg>
      </pc:sldChg>
    </pc:docChg>
  </pc:docChgLst>
  <pc:docChgLst>
    <pc:chgData name="Zhiming Zhang" userId="S::zhiming.zhang@mail.mcgill.ca::db54b8f2-a84f-4a00-97f1-1429bdbc7382" providerId="AD" clId="Web-{E8D50C75-572F-4D0E-AEC6-5FBBF7F207FD}"/>
    <pc:docChg chg="modSld">
      <pc:chgData name="Zhiming Zhang" userId="S::zhiming.zhang@mail.mcgill.ca::db54b8f2-a84f-4a00-97f1-1429bdbc7382" providerId="AD" clId="Web-{E8D50C75-572F-4D0E-AEC6-5FBBF7F207FD}" dt="2024-02-14T18:23:40.726" v="12" actId="20577"/>
      <pc:docMkLst>
        <pc:docMk/>
      </pc:docMkLst>
      <pc:sldChg chg="modSp">
        <pc:chgData name="Zhiming Zhang" userId="S::zhiming.zhang@mail.mcgill.ca::db54b8f2-a84f-4a00-97f1-1429bdbc7382" providerId="AD" clId="Web-{E8D50C75-572F-4D0E-AEC6-5FBBF7F207FD}" dt="2024-02-14T18:21:52.959" v="3" actId="20577"/>
        <pc:sldMkLst>
          <pc:docMk/>
          <pc:sldMk cId="2235639130" sldId="294"/>
        </pc:sldMkLst>
        <pc:spChg chg="mod">
          <ac:chgData name="Zhiming Zhang" userId="S::zhiming.zhang@mail.mcgill.ca::db54b8f2-a84f-4a00-97f1-1429bdbc7382" providerId="AD" clId="Web-{E8D50C75-572F-4D0E-AEC6-5FBBF7F207FD}" dt="2024-02-14T18:21:52.959" v="3" actId="20577"/>
          <ac:spMkLst>
            <pc:docMk/>
            <pc:sldMk cId="2235639130" sldId="294"/>
            <ac:spMk id="11" creationId="{F5E93531-9DA7-E181-E5C5-C94E038B6758}"/>
          </ac:spMkLst>
        </pc:spChg>
      </pc:sldChg>
      <pc:sldChg chg="modSp">
        <pc:chgData name="Zhiming Zhang" userId="S::zhiming.zhang@mail.mcgill.ca::db54b8f2-a84f-4a00-97f1-1429bdbc7382" providerId="AD" clId="Web-{E8D50C75-572F-4D0E-AEC6-5FBBF7F207FD}" dt="2024-02-14T18:23:40.726" v="12" actId="20577"/>
        <pc:sldMkLst>
          <pc:docMk/>
          <pc:sldMk cId="1912904735" sldId="295"/>
        </pc:sldMkLst>
        <pc:spChg chg="mod">
          <ac:chgData name="Zhiming Zhang" userId="S::zhiming.zhang@mail.mcgill.ca::db54b8f2-a84f-4a00-97f1-1429bdbc7382" providerId="AD" clId="Web-{E8D50C75-572F-4D0E-AEC6-5FBBF7F207FD}" dt="2024-02-14T18:23:40.726" v="12" actId="20577"/>
          <ac:spMkLst>
            <pc:docMk/>
            <pc:sldMk cId="1912904735" sldId="295"/>
            <ac:spMk id="11" creationId="{1A1C0ED0-00B8-4034-B111-3422E092E2DD}"/>
          </ac:spMkLst>
        </pc:spChg>
      </pc:sldChg>
    </pc:docChg>
  </pc:docChgLst>
  <pc:docChgLst>
    <pc:chgData name="Zhiming Zhang" userId="S::zhiming.zhang@mail.mcgill.ca::db54b8f2-a84f-4a00-97f1-1429bdbc7382" providerId="AD" clId="Web-{0CC65431-0E73-47A5-93AE-4596CB9A44B9}"/>
    <pc:docChg chg="modSld">
      <pc:chgData name="Zhiming Zhang" userId="S::zhiming.zhang@mail.mcgill.ca::db54b8f2-a84f-4a00-97f1-1429bdbc7382" providerId="AD" clId="Web-{0CC65431-0E73-47A5-93AE-4596CB9A44B9}" dt="2024-02-14T14:17:14.479" v="15" actId="20577"/>
      <pc:docMkLst>
        <pc:docMk/>
      </pc:docMkLst>
      <pc:sldChg chg="modSp">
        <pc:chgData name="Zhiming Zhang" userId="S::zhiming.zhang@mail.mcgill.ca::db54b8f2-a84f-4a00-97f1-1429bdbc7382" providerId="AD" clId="Web-{0CC65431-0E73-47A5-93AE-4596CB9A44B9}" dt="2024-02-14T14:17:14.479" v="15" actId="20577"/>
        <pc:sldMkLst>
          <pc:docMk/>
          <pc:sldMk cId="3898447929" sldId="292"/>
        </pc:sldMkLst>
        <pc:spChg chg="mod">
          <ac:chgData name="Zhiming Zhang" userId="S::zhiming.zhang@mail.mcgill.ca::db54b8f2-a84f-4a00-97f1-1429bdbc7382" providerId="AD" clId="Web-{0CC65431-0E73-47A5-93AE-4596CB9A44B9}" dt="2024-02-14T14:17:14.479" v="15" actId="20577"/>
          <ac:spMkLst>
            <pc:docMk/>
            <pc:sldMk cId="3898447929" sldId="292"/>
            <ac:spMk id="9" creationId="{485E0237-B9A1-0B58-E0AA-05EF84817EB4}"/>
          </ac:spMkLst>
        </pc:spChg>
      </pc:sldChg>
    </pc:docChg>
  </pc:docChgLst>
  <pc:docChgLst>
    <pc:chgData name="Xiaorong Tian" userId="d30bfe3e-273b-4d70-9e15-adeeed57d435" providerId="ADAL" clId="{31E08019-279A-41A7-9F10-6CA971517355}"/>
    <pc:docChg chg="undo custSel modSld sldOrd">
      <pc:chgData name="Xiaorong Tian" userId="d30bfe3e-273b-4d70-9e15-adeeed57d435" providerId="ADAL" clId="{31E08019-279A-41A7-9F10-6CA971517355}" dt="2024-02-14T23:53:29.910" v="121"/>
      <pc:docMkLst>
        <pc:docMk/>
      </pc:docMkLst>
      <pc:sldChg chg="ord">
        <pc:chgData name="Xiaorong Tian" userId="d30bfe3e-273b-4d70-9e15-adeeed57d435" providerId="ADAL" clId="{31E08019-279A-41A7-9F10-6CA971517355}" dt="2024-02-14T23:53:29.910" v="121"/>
        <pc:sldMkLst>
          <pc:docMk/>
          <pc:sldMk cId="1828086416" sldId="303"/>
        </pc:sldMkLst>
      </pc:sldChg>
      <pc:sldChg chg="modSp mod">
        <pc:chgData name="Xiaorong Tian" userId="d30bfe3e-273b-4d70-9e15-adeeed57d435" providerId="ADAL" clId="{31E08019-279A-41A7-9F10-6CA971517355}" dt="2024-02-14T23:50:51.692" v="119" actId="20577"/>
        <pc:sldMkLst>
          <pc:docMk/>
          <pc:sldMk cId="3482171327" sldId="305"/>
        </pc:sldMkLst>
        <pc:spChg chg="mod">
          <ac:chgData name="Xiaorong Tian" userId="d30bfe3e-273b-4d70-9e15-adeeed57d435" providerId="ADAL" clId="{31E08019-279A-41A7-9F10-6CA971517355}" dt="2024-02-14T23:50:51.692" v="119" actId="20577"/>
          <ac:spMkLst>
            <pc:docMk/>
            <pc:sldMk cId="3482171327" sldId="305"/>
            <ac:spMk id="3" creationId="{71E7AFB0-1349-F198-EB99-9A061A0225E7}"/>
          </ac:spMkLst>
        </pc:spChg>
      </pc:sldChg>
    </pc:docChg>
  </pc:docChgLst>
  <pc:docChgLst>
    <pc:chgData name="Siqi Wang" userId="S::siqi.wang5@mail.mcgill.ca::15fe5a0f-2886-4d21-8af9-203c22f3e90a" providerId="AD" clId="Web-{49D0ED67-B1B3-2788-2D7C-BA2563EC802D}"/>
    <pc:docChg chg="modSld">
      <pc:chgData name="Siqi Wang" userId="S::siqi.wang5@mail.mcgill.ca::15fe5a0f-2886-4d21-8af9-203c22f3e90a" providerId="AD" clId="Web-{49D0ED67-B1B3-2788-2D7C-BA2563EC802D}" dt="2024-02-14T16:54:25.424" v="23" actId="20577"/>
      <pc:docMkLst>
        <pc:docMk/>
      </pc:docMkLst>
      <pc:sldChg chg="modSp">
        <pc:chgData name="Siqi Wang" userId="S::siqi.wang5@mail.mcgill.ca::15fe5a0f-2886-4d21-8af9-203c22f3e90a" providerId="AD" clId="Web-{49D0ED67-B1B3-2788-2D7C-BA2563EC802D}" dt="2024-02-14T16:54:25.424" v="23" actId="20577"/>
        <pc:sldMkLst>
          <pc:docMk/>
          <pc:sldMk cId="3898447929" sldId="292"/>
        </pc:sldMkLst>
        <pc:spChg chg="mod">
          <ac:chgData name="Siqi Wang" userId="S::siqi.wang5@mail.mcgill.ca::15fe5a0f-2886-4d21-8af9-203c22f3e90a" providerId="AD" clId="Web-{49D0ED67-B1B3-2788-2D7C-BA2563EC802D}" dt="2024-02-14T16:54:25.424" v="23" actId="20577"/>
          <ac:spMkLst>
            <pc:docMk/>
            <pc:sldMk cId="3898447929" sldId="292"/>
            <ac:spMk id="9" creationId="{485E0237-B9A1-0B58-E0AA-05EF84817EB4}"/>
          </ac:spMkLst>
        </pc:spChg>
      </pc:sldChg>
    </pc:docChg>
  </pc:docChgLst>
  <pc:docChgLst>
    <pc:chgData name="Xiaorong Tian" userId="S::xiaorong.tian@mail.mcgill.ca::d30bfe3e-273b-4d70-9e15-adeeed57d435" providerId="AD" clId="Web-{967BB645-AC49-4FA0-AD98-6037FAD9B9C7}"/>
    <pc:docChg chg="modSld">
      <pc:chgData name="Xiaorong Tian" userId="S::xiaorong.tian@mail.mcgill.ca::d30bfe3e-273b-4d70-9e15-adeeed57d435" providerId="AD" clId="Web-{967BB645-AC49-4FA0-AD98-6037FAD9B9C7}" dt="2024-02-14T04:46:37.246" v="15" actId="20577"/>
      <pc:docMkLst>
        <pc:docMk/>
      </pc:docMkLst>
      <pc:sldChg chg="modSp">
        <pc:chgData name="Xiaorong Tian" userId="S::xiaorong.tian@mail.mcgill.ca::d30bfe3e-273b-4d70-9e15-adeeed57d435" providerId="AD" clId="Web-{967BB645-AC49-4FA0-AD98-6037FAD9B9C7}" dt="2024-02-14T04:46:37.246" v="15" actId="20577"/>
        <pc:sldMkLst>
          <pc:docMk/>
          <pc:sldMk cId="3898447929" sldId="292"/>
        </pc:sldMkLst>
        <pc:spChg chg="mod">
          <ac:chgData name="Xiaorong Tian" userId="S::xiaorong.tian@mail.mcgill.ca::d30bfe3e-273b-4d70-9e15-adeeed57d435" providerId="AD" clId="Web-{967BB645-AC49-4FA0-AD98-6037FAD9B9C7}" dt="2024-02-14T04:46:37.246" v="15" actId="20577"/>
          <ac:spMkLst>
            <pc:docMk/>
            <pc:sldMk cId="3898447929" sldId="292"/>
            <ac:spMk id="9" creationId="{485E0237-B9A1-0B58-E0AA-05EF84817EB4}"/>
          </ac:spMkLst>
        </pc:spChg>
      </pc:sldChg>
    </pc:docChg>
  </pc:docChgLst>
  <pc:docChgLst>
    <pc:chgData name="Jiaxuan Wang" userId="S::jiaxuan.wang@mail.mcgill.ca::e55fe1c5-2c51-4e4e-8a2e-687312820413" providerId="AD" clId="Web-{E75F3F99-831C-42AE-88C0-DE10C8F655A8}"/>
    <pc:docChg chg="modSld sldOrd">
      <pc:chgData name="Jiaxuan Wang" userId="S::jiaxuan.wang@mail.mcgill.ca::e55fe1c5-2c51-4e4e-8a2e-687312820413" providerId="AD" clId="Web-{E75F3F99-831C-42AE-88C0-DE10C8F655A8}" dt="2024-02-15T00:12:41.142" v="207"/>
      <pc:docMkLst>
        <pc:docMk/>
      </pc:docMkLst>
      <pc:sldChg chg="modSp">
        <pc:chgData name="Jiaxuan Wang" userId="S::jiaxuan.wang@mail.mcgill.ca::e55fe1c5-2c51-4e4e-8a2e-687312820413" providerId="AD" clId="Web-{E75F3F99-831C-42AE-88C0-DE10C8F655A8}" dt="2024-02-14T23:44:32.049" v="174" actId="20577"/>
        <pc:sldMkLst>
          <pc:docMk/>
          <pc:sldMk cId="1591200543" sldId="293"/>
        </pc:sldMkLst>
        <pc:spChg chg="mod">
          <ac:chgData name="Jiaxuan Wang" userId="S::jiaxuan.wang@mail.mcgill.ca::e55fe1c5-2c51-4e4e-8a2e-687312820413" providerId="AD" clId="Web-{E75F3F99-831C-42AE-88C0-DE10C8F655A8}" dt="2024-02-14T23:44:32.049" v="174" actId="20577"/>
          <ac:spMkLst>
            <pc:docMk/>
            <pc:sldMk cId="1591200543" sldId="293"/>
            <ac:spMk id="11" creationId="{F922DCA0-C997-F434-0FBC-38EBD7CE08A6}"/>
          </ac:spMkLst>
        </pc:spChg>
      </pc:sldChg>
      <pc:sldChg chg="modSp">
        <pc:chgData name="Jiaxuan Wang" userId="S::jiaxuan.wang@mail.mcgill.ca::e55fe1c5-2c51-4e4e-8a2e-687312820413" providerId="AD" clId="Web-{E75F3F99-831C-42AE-88C0-DE10C8F655A8}" dt="2024-02-15T00:04:27.977" v="206" actId="14100"/>
        <pc:sldMkLst>
          <pc:docMk/>
          <pc:sldMk cId="2153545553" sldId="301"/>
        </pc:sldMkLst>
        <pc:spChg chg="mod">
          <ac:chgData name="Jiaxuan Wang" userId="S::jiaxuan.wang@mail.mcgill.ca::e55fe1c5-2c51-4e4e-8a2e-687312820413" providerId="AD" clId="Web-{E75F3F99-831C-42AE-88C0-DE10C8F655A8}" dt="2024-02-15T00:04:27.977" v="206" actId="14100"/>
          <ac:spMkLst>
            <pc:docMk/>
            <pc:sldMk cId="2153545553" sldId="301"/>
            <ac:spMk id="11" creationId="{39BDCDC3-E7BD-B92D-9795-529A02270216}"/>
          </ac:spMkLst>
        </pc:spChg>
      </pc:sldChg>
      <pc:sldChg chg="ord">
        <pc:chgData name="Jiaxuan Wang" userId="S::jiaxuan.wang@mail.mcgill.ca::e55fe1c5-2c51-4e4e-8a2e-687312820413" providerId="AD" clId="Web-{E75F3F99-831C-42AE-88C0-DE10C8F655A8}" dt="2024-02-14T23:46:01.644" v="178"/>
        <pc:sldMkLst>
          <pc:docMk/>
          <pc:sldMk cId="78453207" sldId="302"/>
        </pc:sldMkLst>
      </pc:sldChg>
      <pc:sldChg chg="delSp">
        <pc:chgData name="Jiaxuan Wang" userId="S::jiaxuan.wang@mail.mcgill.ca::e55fe1c5-2c51-4e4e-8a2e-687312820413" providerId="AD" clId="Web-{E75F3F99-831C-42AE-88C0-DE10C8F655A8}" dt="2024-02-15T00:12:41.142" v="207"/>
        <pc:sldMkLst>
          <pc:docMk/>
          <pc:sldMk cId="3482171327" sldId="305"/>
        </pc:sldMkLst>
        <pc:spChg chg="del">
          <ac:chgData name="Jiaxuan Wang" userId="S::jiaxuan.wang@mail.mcgill.ca::e55fe1c5-2c51-4e4e-8a2e-687312820413" providerId="AD" clId="Web-{E75F3F99-831C-42AE-88C0-DE10C8F655A8}" dt="2024-02-15T00:12:41.142" v="207"/>
          <ac:spMkLst>
            <pc:docMk/>
            <pc:sldMk cId="3482171327" sldId="305"/>
            <ac:spMk id="4" creationId="{07AEA687-4EC3-8553-AEE7-26144218E18F}"/>
          </ac:spMkLst>
        </pc:spChg>
      </pc:sldChg>
    </pc:docChg>
  </pc:docChgLst>
  <pc:docChgLst>
    <pc:chgData name="Tashfeen Ahmed" userId="S::tashfeen.ahmed@mail.mcgill.ca::c8194db7-2935-49df-8559-6b335a9ccd11" providerId="AD" clId="Web-{5E3D8D9C-186D-4568-BA4A-9B60D41533EC}"/>
    <pc:docChg chg="delSld">
      <pc:chgData name="Tashfeen Ahmed" userId="S::tashfeen.ahmed@mail.mcgill.ca::c8194db7-2935-49df-8559-6b335a9ccd11" providerId="AD" clId="Web-{5E3D8D9C-186D-4568-BA4A-9B60D41533EC}" dt="2024-02-15T03:40:31.376" v="1"/>
      <pc:docMkLst>
        <pc:docMk/>
      </pc:docMkLst>
      <pc:sldChg chg="del">
        <pc:chgData name="Tashfeen Ahmed" userId="S::tashfeen.ahmed@mail.mcgill.ca::c8194db7-2935-49df-8559-6b335a9ccd11" providerId="AD" clId="Web-{5E3D8D9C-186D-4568-BA4A-9B60D41533EC}" dt="2024-02-15T03:40:27.860" v="0"/>
        <pc:sldMkLst>
          <pc:docMk/>
          <pc:sldMk cId="1036367954" sldId="297"/>
        </pc:sldMkLst>
      </pc:sldChg>
      <pc:sldChg chg="del">
        <pc:chgData name="Tashfeen Ahmed" userId="S::tashfeen.ahmed@mail.mcgill.ca::c8194db7-2935-49df-8559-6b335a9ccd11" providerId="AD" clId="Web-{5E3D8D9C-186D-4568-BA4A-9B60D41533EC}" dt="2024-02-15T03:40:31.376" v="1"/>
        <pc:sldMkLst>
          <pc:docMk/>
          <pc:sldMk cId="1903188549" sldId="298"/>
        </pc:sldMkLst>
      </pc:sldChg>
    </pc:docChg>
  </pc:docChgLst>
  <pc:docChgLst>
    <pc:chgData name="Guest User" userId="S::urn:spo:anon#14ee60f3f165f00615fac6e8ee6d19d9a41d91414298031d08df6a9ba3f50f8d::" providerId="AD" clId="Web-{C990ACA4-5D1B-4C25-B95D-115C61A4EEDD}"/>
    <pc:docChg chg="modSld">
      <pc:chgData name="Guest User" userId="S::urn:spo:anon#14ee60f3f165f00615fac6e8ee6d19d9a41d91414298031d08df6a9ba3f50f8d::" providerId="AD" clId="Web-{C990ACA4-5D1B-4C25-B95D-115C61A4EEDD}" dt="2024-02-14T02:06:55.734" v="2" actId="1076"/>
      <pc:docMkLst>
        <pc:docMk/>
      </pc:docMkLst>
      <pc:sldChg chg="modSp">
        <pc:chgData name="Guest User" userId="S::urn:spo:anon#14ee60f3f165f00615fac6e8ee6d19d9a41d91414298031d08df6a9ba3f50f8d::" providerId="AD" clId="Web-{C990ACA4-5D1B-4C25-B95D-115C61A4EEDD}" dt="2024-02-14T02:06:55.734" v="2" actId="1076"/>
        <pc:sldMkLst>
          <pc:docMk/>
          <pc:sldMk cId="3898447929" sldId="292"/>
        </pc:sldMkLst>
        <pc:spChg chg="mod">
          <ac:chgData name="Guest User" userId="S::urn:spo:anon#14ee60f3f165f00615fac6e8ee6d19d9a41d91414298031d08df6a9ba3f50f8d::" providerId="AD" clId="Web-{C990ACA4-5D1B-4C25-B95D-115C61A4EEDD}" dt="2024-02-14T02:06:53.187" v="1" actId="1076"/>
          <ac:spMkLst>
            <pc:docMk/>
            <pc:sldMk cId="3898447929" sldId="292"/>
            <ac:spMk id="7" creationId="{93A3B864-5E85-99D2-93E5-5CA1F4F35DC7}"/>
          </ac:spMkLst>
        </pc:spChg>
        <pc:spChg chg="mod">
          <ac:chgData name="Guest User" userId="S::urn:spo:anon#14ee60f3f165f00615fac6e8ee6d19d9a41d91414298031d08df6a9ba3f50f8d::" providerId="AD" clId="Web-{C990ACA4-5D1B-4C25-B95D-115C61A4EEDD}" dt="2024-02-14T02:06:55.734" v="2" actId="1076"/>
          <ac:spMkLst>
            <pc:docMk/>
            <pc:sldMk cId="3898447929" sldId="292"/>
            <ac:spMk id="9" creationId="{485E0237-B9A1-0B58-E0AA-05EF84817EB4}"/>
          </ac:spMkLst>
        </pc:spChg>
      </pc:sldChg>
    </pc:docChg>
  </pc:docChgLst>
  <pc:docChgLst>
    <pc:chgData name="Tashfeen Ahmed" userId="c8194db7-2935-49df-8559-6b335a9ccd11" providerId="ADAL" clId="{9D615A20-C7AA-4B53-A3AE-743AA571B7A5}"/>
    <pc:docChg chg="undo custSel addSld modSld">
      <pc:chgData name="Tashfeen Ahmed" userId="c8194db7-2935-49df-8559-6b335a9ccd11" providerId="ADAL" clId="{9D615A20-C7AA-4B53-A3AE-743AA571B7A5}" dt="2024-02-14T20:56:50.387" v="1694" actId="478"/>
      <pc:docMkLst>
        <pc:docMk/>
      </pc:docMkLst>
      <pc:sldChg chg="modSp mod">
        <pc:chgData name="Tashfeen Ahmed" userId="c8194db7-2935-49df-8559-6b335a9ccd11" providerId="ADAL" clId="{9D615A20-C7AA-4B53-A3AE-743AA571B7A5}" dt="2024-02-14T20:49:51.929" v="1628" actId="1076"/>
        <pc:sldMkLst>
          <pc:docMk/>
          <pc:sldMk cId="3898447929" sldId="292"/>
        </pc:sldMkLst>
        <pc:spChg chg="mod">
          <ac:chgData name="Tashfeen Ahmed" userId="c8194db7-2935-49df-8559-6b335a9ccd11" providerId="ADAL" clId="{9D615A20-C7AA-4B53-A3AE-743AA571B7A5}" dt="2024-02-14T20:49:49.551" v="1627" actId="1076"/>
          <ac:spMkLst>
            <pc:docMk/>
            <pc:sldMk cId="3898447929" sldId="292"/>
            <ac:spMk id="7" creationId="{93A3B864-5E85-99D2-93E5-5CA1F4F35DC7}"/>
          </ac:spMkLst>
        </pc:spChg>
        <pc:spChg chg="mod">
          <ac:chgData name="Tashfeen Ahmed" userId="c8194db7-2935-49df-8559-6b335a9ccd11" providerId="ADAL" clId="{9D615A20-C7AA-4B53-A3AE-743AA571B7A5}" dt="2024-02-14T20:49:51.929" v="1628" actId="1076"/>
          <ac:spMkLst>
            <pc:docMk/>
            <pc:sldMk cId="3898447929" sldId="292"/>
            <ac:spMk id="9" creationId="{485E0237-B9A1-0B58-E0AA-05EF84817EB4}"/>
          </ac:spMkLst>
        </pc:spChg>
      </pc:sldChg>
      <pc:sldChg chg="modSp mod">
        <pc:chgData name="Tashfeen Ahmed" userId="c8194db7-2935-49df-8559-6b335a9ccd11" providerId="ADAL" clId="{9D615A20-C7AA-4B53-A3AE-743AA571B7A5}" dt="2024-02-14T20:49:12.546" v="1626" actId="207"/>
        <pc:sldMkLst>
          <pc:docMk/>
          <pc:sldMk cId="2235639130" sldId="294"/>
        </pc:sldMkLst>
        <pc:spChg chg="mod">
          <ac:chgData name="Tashfeen Ahmed" userId="c8194db7-2935-49df-8559-6b335a9ccd11" providerId="ADAL" clId="{9D615A20-C7AA-4B53-A3AE-743AA571B7A5}" dt="2024-02-14T20:49:12.546" v="1626" actId="207"/>
          <ac:spMkLst>
            <pc:docMk/>
            <pc:sldMk cId="2235639130" sldId="294"/>
            <ac:spMk id="11" creationId="{F5E93531-9DA7-E181-E5C5-C94E038B6758}"/>
          </ac:spMkLst>
        </pc:spChg>
      </pc:sldChg>
      <pc:sldChg chg="addSp modSp mod">
        <pc:chgData name="Tashfeen Ahmed" userId="c8194db7-2935-49df-8559-6b335a9ccd11" providerId="ADAL" clId="{9D615A20-C7AA-4B53-A3AE-743AA571B7A5}" dt="2024-02-14T20:39:44.849" v="1624" actId="1076"/>
        <pc:sldMkLst>
          <pc:docMk/>
          <pc:sldMk cId="314609640" sldId="296"/>
        </pc:sldMkLst>
        <pc:spChg chg="mod">
          <ac:chgData name="Tashfeen Ahmed" userId="c8194db7-2935-49df-8559-6b335a9ccd11" providerId="ADAL" clId="{9D615A20-C7AA-4B53-A3AE-743AA571B7A5}" dt="2024-02-14T20:36:33.204" v="1538" actId="15"/>
          <ac:spMkLst>
            <pc:docMk/>
            <pc:sldMk cId="314609640" sldId="296"/>
            <ac:spMk id="11" creationId="{39BDCDC3-E7BD-B92D-9795-529A02270216}"/>
          </ac:spMkLst>
        </pc:spChg>
        <pc:graphicFrameChg chg="add mod modGraphic">
          <ac:chgData name="Tashfeen Ahmed" userId="c8194db7-2935-49df-8559-6b335a9ccd11" providerId="ADAL" clId="{9D615A20-C7AA-4B53-A3AE-743AA571B7A5}" dt="2024-02-14T20:39:44.849" v="1624" actId="1076"/>
          <ac:graphicFrameMkLst>
            <pc:docMk/>
            <pc:sldMk cId="314609640" sldId="296"/>
            <ac:graphicFrameMk id="2" creationId="{09E86B27-7058-D604-65A3-DF04A8B9CD71}"/>
          </ac:graphicFrameMkLst>
        </pc:graphicFrameChg>
      </pc:sldChg>
      <pc:sldChg chg="modSp mod">
        <pc:chgData name="Tashfeen Ahmed" userId="c8194db7-2935-49df-8559-6b335a9ccd11" providerId="ADAL" clId="{9D615A20-C7AA-4B53-A3AE-743AA571B7A5}" dt="2024-02-14T15:00:22.549" v="802" actId="1076"/>
        <pc:sldMkLst>
          <pc:docMk/>
          <pc:sldMk cId="940053376" sldId="299"/>
        </pc:sldMkLst>
        <pc:spChg chg="mod">
          <ac:chgData name="Tashfeen Ahmed" userId="c8194db7-2935-49df-8559-6b335a9ccd11" providerId="ADAL" clId="{9D615A20-C7AA-4B53-A3AE-743AA571B7A5}" dt="2024-02-14T15:00:19.511" v="801" actId="14100"/>
          <ac:spMkLst>
            <pc:docMk/>
            <pc:sldMk cId="940053376" sldId="299"/>
            <ac:spMk id="2" creationId="{BA07CB40-104C-1D8F-110F-6A9CA54DBF3E}"/>
          </ac:spMkLst>
        </pc:spChg>
        <pc:spChg chg="mod">
          <ac:chgData name="Tashfeen Ahmed" userId="c8194db7-2935-49df-8559-6b335a9ccd11" providerId="ADAL" clId="{9D615A20-C7AA-4B53-A3AE-743AA571B7A5}" dt="2024-02-14T15:00:22.549" v="802" actId="1076"/>
          <ac:spMkLst>
            <pc:docMk/>
            <pc:sldMk cId="940053376" sldId="299"/>
            <ac:spMk id="3" creationId="{93AFAC88-E0FE-DE71-70B9-8DE0E6DC9937}"/>
          </ac:spMkLst>
        </pc:spChg>
      </pc:sldChg>
      <pc:sldChg chg="addSp delSp modSp new mod">
        <pc:chgData name="Tashfeen Ahmed" userId="c8194db7-2935-49df-8559-6b335a9ccd11" providerId="ADAL" clId="{9D615A20-C7AA-4B53-A3AE-743AA571B7A5}" dt="2024-02-14T02:12:55.870" v="57" actId="1076"/>
        <pc:sldMkLst>
          <pc:docMk/>
          <pc:sldMk cId="269501965" sldId="300"/>
        </pc:sldMkLst>
        <pc:spChg chg="del">
          <ac:chgData name="Tashfeen Ahmed" userId="c8194db7-2935-49df-8559-6b335a9ccd11" providerId="ADAL" clId="{9D615A20-C7AA-4B53-A3AE-743AA571B7A5}" dt="2024-02-14T02:10:04.146" v="2" actId="478"/>
          <ac:spMkLst>
            <pc:docMk/>
            <pc:sldMk cId="269501965" sldId="300"/>
            <ac:spMk id="2" creationId="{74F0387E-A9A1-4EB9-6CDB-FE4C5766C0CF}"/>
          </ac:spMkLst>
        </pc:spChg>
        <pc:spChg chg="del">
          <ac:chgData name="Tashfeen Ahmed" userId="c8194db7-2935-49df-8559-6b335a9ccd11" providerId="ADAL" clId="{9D615A20-C7AA-4B53-A3AE-743AA571B7A5}" dt="2024-02-14T02:10:02.429" v="1" actId="478"/>
          <ac:spMkLst>
            <pc:docMk/>
            <pc:sldMk cId="269501965" sldId="300"/>
            <ac:spMk id="3" creationId="{CF82C45E-3B6C-DEB6-7CE9-3E38BA860463}"/>
          </ac:spMkLst>
        </pc:spChg>
        <pc:spChg chg="del">
          <ac:chgData name="Tashfeen Ahmed" userId="c8194db7-2935-49df-8559-6b335a9ccd11" providerId="ADAL" clId="{9D615A20-C7AA-4B53-A3AE-743AA571B7A5}" dt="2024-02-14T02:10:05.866" v="3" actId="478"/>
          <ac:spMkLst>
            <pc:docMk/>
            <pc:sldMk cId="269501965" sldId="300"/>
            <ac:spMk id="4" creationId="{BF7F3167-8AFC-1CC9-93BC-5AF31B6DBC59}"/>
          </ac:spMkLst>
        </pc:spChg>
        <pc:spChg chg="add mod">
          <ac:chgData name="Tashfeen Ahmed" userId="c8194db7-2935-49df-8559-6b335a9ccd11" providerId="ADAL" clId="{9D615A20-C7AA-4B53-A3AE-743AA571B7A5}" dt="2024-02-14T02:12:35.380" v="55" actId="1076"/>
          <ac:spMkLst>
            <pc:docMk/>
            <pc:sldMk cId="269501965" sldId="300"/>
            <ac:spMk id="8" creationId="{8BB67772-5315-8A02-5648-7E58CE81681C}"/>
          </ac:spMkLst>
        </pc:spChg>
        <pc:picChg chg="add mod">
          <ac:chgData name="Tashfeen Ahmed" userId="c8194db7-2935-49df-8559-6b335a9ccd11" providerId="ADAL" clId="{9D615A20-C7AA-4B53-A3AE-743AA571B7A5}" dt="2024-02-14T02:12:55.870" v="57" actId="1076"/>
          <ac:picMkLst>
            <pc:docMk/>
            <pc:sldMk cId="269501965" sldId="300"/>
            <ac:picMk id="7" creationId="{66453395-31A8-FCA8-2BDD-23CA03C7BB4A}"/>
          </ac:picMkLst>
        </pc:picChg>
        <pc:picChg chg="add del">
          <ac:chgData name="Tashfeen Ahmed" userId="c8194db7-2935-49df-8559-6b335a9ccd11" providerId="ADAL" clId="{9D615A20-C7AA-4B53-A3AE-743AA571B7A5}" dt="2024-02-14T02:11:44.696" v="41" actId="22"/>
          <ac:picMkLst>
            <pc:docMk/>
            <pc:sldMk cId="269501965" sldId="300"/>
            <ac:picMk id="10" creationId="{4A203F18-484F-460D-A641-1D174EA8F682}"/>
          </ac:picMkLst>
        </pc:picChg>
      </pc:sldChg>
      <pc:sldChg chg="delSp modSp new mod">
        <pc:chgData name="Tashfeen Ahmed" userId="c8194db7-2935-49df-8559-6b335a9ccd11" providerId="ADAL" clId="{9D615A20-C7AA-4B53-A3AE-743AA571B7A5}" dt="2024-02-14T20:56:50.387" v="1694" actId="478"/>
        <pc:sldMkLst>
          <pc:docMk/>
          <pc:sldMk cId="3299741138" sldId="304"/>
        </pc:sldMkLst>
        <pc:spChg chg="mod">
          <ac:chgData name="Tashfeen Ahmed" userId="c8194db7-2935-49df-8559-6b335a9ccd11" providerId="ADAL" clId="{9D615A20-C7AA-4B53-A3AE-743AA571B7A5}" dt="2024-02-14T20:50:10.693" v="1640" actId="20577"/>
          <ac:spMkLst>
            <pc:docMk/>
            <pc:sldMk cId="3299741138" sldId="304"/>
            <ac:spMk id="2" creationId="{D2E214A5-154B-AEA4-4AF1-0B1BF3ECD1E0}"/>
          </ac:spMkLst>
        </pc:spChg>
        <pc:spChg chg="mod">
          <ac:chgData name="Tashfeen Ahmed" userId="c8194db7-2935-49df-8559-6b335a9ccd11" providerId="ADAL" clId="{9D615A20-C7AA-4B53-A3AE-743AA571B7A5}" dt="2024-02-14T20:56:33.731" v="1693"/>
          <ac:spMkLst>
            <pc:docMk/>
            <pc:sldMk cId="3299741138" sldId="304"/>
            <ac:spMk id="3" creationId="{DF15BA31-48C3-DC75-E220-71B6CD352E75}"/>
          </ac:spMkLst>
        </pc:spChg>
        <pc:spChg chg="del">
          <ac:chgData name="Tashfeen Ahmed" userId="c8194db7-2935-49df-8559-6b335a9ccd11" providerId="ADAL" clId="{9D615A20-C7AA-4B53-A3AE-743AA571B7A5}" dt="2024-02-14T20:56:50.387" v="1694" actId="478"/>
          <ac:spMkLst>
            <pc:docMk/>
            <pc:sldMk cId="3299741138" sldId="304"/>
            <ac:spMk id="4" creationId="{9E2976BB-F5CD-75D7-C8E0-8EA62BF09004}"/>
          </ac:spMkLst>
        </pc:spChg>
      </pc:sldChg>
    </pc:docChg>
  </pc:docChgLst>
  <pc:docChgLst>
    <pc:chgData name="Zhiming Zhang" userId="S::zhiming.zhang@mail.mcgill.ca::db54b8f2-a84f-4a00-97f1-1429bdbc7382" providerId="AD" clId="Web-{6E117A06-8A8A-4C8A-B35D-5EB05110E040}"/>
    <pc:docChg chg="modSld">
      <pc:chgData name="Zhiming Zhang" userId="S::zhiming.zhang@mail.mcgill.ca::db54b8f2-a84f-4a00-97f1-1429bdbc7382" providerId="AD" clId="Web-{6E117A06-8A8A-4C8A-B35D-5EB05110E040}" dt="2024-02-14T18:03:29.179" v="174" actId="20577"/>
      <pc:docMkLst>
        <pc:docMk/>
      </pc:docMkLst>
      <pc:sldChg chg="modSp">
        <pc:chgData name="Zhiming Zhang" userId="S::zhiming.zhang@mail.mcgill.ca::db54b8f2-a84f-4a00-97f1-1429bdbc7382" providerId="AD" clId="Web-{6E117A06-8A8A-4C8A-B35D-5EB05110E040}" dt="2024-02-14T18:03:29.179" v="174" actId="20577"/>
        <pc:sldMkLst>
          <pc:docMk/>
          <pc:sldMk cId="1912904735" sldId="295"/>
        </pc:sldMkLst>
        <pc:spChg chg="mod">
          <ac:chgData name="Zhiming Zhang" userId="S::zhiming.zhang@mail.mcgill.ca::db54b8f2-a84f-4a00-97f1-1429bdbc7382" providerId="AD" clId="Web-{6E117A06-8A8A-4C8A-B35D-5EB05110E040}" dt="2024-02-14T18:03:29.179" v="174" actId="20577"/>
          <ac:spMkLst>
            <pc:docMk/>
            <pc:sldMk cId="1912904735" sldId="295"/>
            <ac:spMk id="11" creationId="{1A1C0ED0-00B8-4034-B111-3422E092E2DD}"/>
          </ac:spMkLst>
        </pc:spChg>
      </pc:sldChg>
    </pc:docChg>
  </pc:docChgLst>
  <pc:docChgLst>
    <pc:chgData name="Siqi Wang" userId="S::siqi.wang5@mail.mcgill.ca::15fe5a0f-2886-4d21-8af9-203c22f3e90a" providerId="AD" clId="Web-{D567A9E1-FC10-B8C3-D5F8-D781DD1DBC72}"/>
    <pc:docChg chg="modSld">
      <pc:chgData name="Siqi Wang" userId="S::siqi.wang5@mail.mcgill.ca::15fe5a0f-2886-4d21-8af9-203c22f3e90a" providerId="AD" clId="Web-{D567A9E1-FC10-B8C3-D5F8-D781DD1DBC72}" dt="2024-02-15T00:55:32.324" v="348" actId="20577"/>
      <pc:docMkLst>
        <pc:docMk/>
      </pc:docMkLst>
      <pc:sldChg chg="addSp delSp modSp">
        <pc:chgData name="Siqi Wang" userId="S::siqi.wang5@mail.mcgill.ca::15fe5a0f-2886-4d21-8af9-203c22f3e90a" providerId="AD" clId="Web-{D567A9E1-FC10-B8C3-D5F8-D781DD1DBC72}" dt="2024-02-15T00:55:32.324" v="348" actId="20577"/>
        <pc:sldMkLst>
          <pc:docMk/>
          <pc:sldMk cId="1591200543" sldId="293"/>
        </pc:sldMkLst>
        <pc:spChg chg="add del">
          <ac:chgData name="Siqi Wang" userId="S::siqi.wang5@mail.mcgill.ca::15fe5a0f-2886-4d21-8af9-203c22f3e90a" providerId="AD" clId="Web-{D567A9E1-FC10-B8C3-D5F8-D781DD1DBC72}" dt="2024-02-15T00:48:45.757" v="202"/>
          <ac:spMkLst>
            <pc:docMk/>
            <pc:sldMk cId="1591200543" sldId="293"/>
            <ac:spMk id="3" creationId="{BFCBDBF9-4B55-F6F7-E804-F4F5F7A14B6B}"/>
          </ac:spMkLst>
        </pc:spChg>
        <pc:spChg chg="mod">
          <ac:chgData name="Siqi Wang" userId="S::siqi.wang5@mail.mcgill.ca::15fe5a0f-2886-4d21-8af9-203c22f3e90a" providerId="AD" clId="Web-{D567A9E1-FC10-B8C3-D5F8-D781DD1DBC72}" dt="2024-02-14T23:41:33.253" v="5" actId="20577"/>
          <ac:spMkLst>
            <pc:docMk/>
            <pc:sldMk cId="1591200543" sldId="293"/>
            <ac:spMk id="10" creationId="{7DBCF128-2520-FB01-ADB7-7F89B9904C98}"/>
          </ac:spMkLst>
        </pc:spChg>
        <pc:spChg chg="mod">
          <ac:chgData name="Siqi Wang" userId="S::siqi.wang5@mail.mcgill.ca::15fe5a0f-2886-4d21-8af9-203c22f3e90a" providerId="AD" clId="Web-{D567A9E1-FC10-B8C3-D5F8-D781DD1DBC72}" dt="2024-02-15T00:55:32.324" v="348" actId="20577"/>
          <ac:spMkLst>
            <pc:docMk/>
            <pc:sldMk cId="1591200543" sldId="293"/>
            <ac:spMk id="11" creationId="{F922DCA0-C997-F434-0FBC-38EBD7CE08A6}"/>
          </ac:spMkLst>
        </pc:spChg>
        <pc:picChg chg="add del mod">
          <ac:chgData name="Siqi Wang" userId="S::siqi.wang5@mail.mcgill.ca::15fe5a0f-2886-4d21-8af9-203c22f3e90a" providerId="AD" clId="Web-{D567A9E1-FC10-B8C3-D5F8-D781DD1DBC72}" dt="2024-02-14T23:45:49.584" v="29"/>
          <ac:picMkLst>
            <pc:docMk/>
            <pc:sldMk cId="1591200543" sldId="293"/>
            <ac:picMk id="2" creationId="{8846AC94-1D20-CD2E-0395-2E0F5C93D068}"/>
          </ac:picMkLst>
        </pc:picChg>
      </pc:sldChg>
      <pc:sldChg chg="modSp">
        <pc:chgData name="Siqi Wang" userId="S::siqi.wang5@mail.mcgill.ca::15fe5a0f-2886-4d21-8af9-203c22f3e90a" providerId="AD" clId="Web-{D567A9E1-FC10-B8C3-D5F8-D781DD1DBC72}" dt="2024-02-14T23:45:00.084" v="17" actId="20577"/>
        <pc:sldMkLst>
          <pc:docMk/>
          <pc:sldMk cId="2153545553" sldId="301"/>
        </pc:sldMkLst>
        <pc:spChg chg="mod">
          <ac:chgData name="Siqi Wang" userId="S::siqi.wang5@mail.mcgill.ca::15fe5a0f-2886-4d21-8af9-203c22f3e90a" providerId="AD" clId="Web-{D567A9E1-FC10-B8C3-D5F8-D781DD1DBC72}" dt="2024-02-14T23:45:00.084" v="17" actId="20577"/>
          <ac:spMkLst>
            <pc:docMk/>
            <pc:sldMk cId="2153545553" sldId="301"/>
            <ac:spMk id="11" creationId="{39BDCDC3-E7BD-B92D-9795-529A02270216}"/>
          </ac:spMkLst>
        </pc:spChg>
      </pc:sldChg>
    </pc:docChg>
  </pc:docChgLst>
  <pc:docChgLst>
    <pc:chgData name="Zhiming Zhang" userId="S::zhiming.zhang@mail.mcgill.ca::db54b8f2-a84f-4a00-97f1-1429bdbc7382" providerId="AD" clId="Web-{0206CC2D-0700-43A1-B6D3-C2D4435DF423}"/>
    <pc:docChg chg="modSld">
      <pc:chgData name="Zhiming Zhang" userId="S::zhiming.zhang@mail.mcgill.ca::db54b8f2-a84f-4a00-97f1-1429bdbc7382" providerId="AD" clId="Web-{0206CC2D-0700-43A1-B6D3-C2D4435DF423}" dt="2024-02-15T02:20:59.918" v="23" actId="20577"/>
      <pc:docMkLst>
        <pc:docMk/>
      </pc:docMkLst>
      <pc:sldChg chg="modSp">
        <pc:chgData name="Zhiming Zhang" userId="S::zhiming.zhang@mail.mcgill.ca::db54b8f2-a84f-4a00-97f1-1429bdbc7382" providerId="AD" clId="Web-{0206CC2D-0700-43A1-B6D3-C2D4435DF423}" dt="2024-02-15T02:20:59.918" v="23" actId="20577"/>
        <pc:sldMkLst>
          <pc:docMk/>
          <pc:sldMk cId="1912904735" sldId="295"/>
        </pc:sldMkLst>
        <pc:spChg chg="mod">
          <ac:chgData name="Zhiming Zhang" userId="S::zhiming.zhang@mail.mcgill.ca::db54b8f2-a84f-4a00-97f1-1429bdbc7382" providerId="AD" clId="Web-{0206CC2D-0700-43A1-B6D3-C2D4435DF423}" dt="2024-02-15T02:20:59.918" v="23" actId="20577"/>
          <ac:spMkLst>
            <pc:docMk/>
            <pc:sldMk cId="1912904735" sldId="295"/>
            <ac:spMk id="11" creationId="{1A1C0ED0-00B8-4034-B111-3422E092E2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/>
              <a:t>Click to edit </a:t>
            </a:r>
            <a:r>
              <a:rPr lang="en-US" altLang="zh-CN"/>
              <a:t>Text</a:t>
            </a:r>
            <a:r>
              <a:rPr lang="zh-CN" altLang="en-US"/>
              <a:t> </a:t>
            </a:r>
            <a:r>
              <a:rPr lang="en-US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fjazp2b4l7q6chstxhhxw.streamlit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4.07666.pdf" TargetMode="External"/><Relationship Id="rId2" Type="http://schemas.openxmlformats.org/officeDocument/2006/relationships/hyperlink" Target="https://arxiv.org/abs/2301.07597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jopaullier/argugpt?select=argugpt.csv" TargetMode="External"/><Relationship Id="rId2" Type="http://schemas.openxmlformats.org/officeDocument/2006/relationships/hyperlink" Target="https://www.kaggle.com/datasets/thedrcat/daigt-proper-train-datase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920" y="958605"/>
            <a:ext cx="5257793" cy="2057441"/>
          </a:xfrm>
        </p:spPr>
        <p:txBody>
          <a:bodyPr/>
          <a:lstStyle/>
          <a:p>
            <a:r>
              <a:rPr lang="en-US" altLang="zh-CN"/>
              <a:t>Detecting AI-Generated Argumentative Essay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36920" y="3242565"/>
            <a:ext cx="3605116" cy="28749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Tashfeen Ahmed – 261145667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Xiaorong</a:t>
            </a:r>
            <a:r>
              <a:rPr lang="en-US"/>
              <a:t> Tian </a:t>
            </a:r>
            <a:r>
              <a:rPr lang="en-US">
                <a:ea typeface="+mn-lt"/>
                <a:cs typeface="+mn-lt"/>
              </a:rPr>
              <a:t>– 261150556</a:t>
            </a:r>
            <a:endParaRPr lang="en-US"/>
          </a:p>
          <a:p>
            <a:pPr marL="285750" indent="-285750">
              <a:buChar char="•"/>
            </a:pPr>
            <a:r>
              <a:rPr lang="en-US" err="1"/>
              <a:t>Zhiming</a:t>
            </a:r>
            <a:r>
              <a:rPr lang="en-US"/>
              <a:t> Zhang</a:t>
            </a:r>
            <a:r>
              <a:rPr lang="en-US">
                <a:ea typeface="+mn-lt"/>
                <a:cs typeface="+mn-lt"/>
              </a:rPr>
              <a:t> –</a:t>
            </a:r>
            <a:r>
              <a:rPr lang="en-US"/>
              <a:t> 260840709</a:t>
            </a:r>
          </a:p>
          <a:p>
            <a:pPr marL="285750" indent="-285750">
              <a:buChar char="•"/>
            </a:pPr>
            <a:r>
              <a:rPr lang="en-US" err="1"/>
              <a:t>Siqi</a:t>
            </a:r>
            <a:r>
              <a:rPr lang="en-US"/>
              <a:t> Wang – 261168041</a:t>
            </a:r>
          </a:p>
          <a:p>
            <a:pPr marL="285750" indent="-285750">
              <a:buChar char="•"/>
            </a:pPr>
            <a:r>
              <a:rPr lang="en-US" err="1"/>
              <a:t>Jiaxuan</a:t>
            </a:r>
            <a:r>
              <a:rPr lang="en-US"/>
              <a:t> Wang </a:t>
            </a:r>
            <a:r>
              <a:rPr lang="en-US">
                <a:ea typeface="+mn-lt"/>
                <a:cs typeface="+mn-lt"/>
              </a:rPr>
              <a:t>– 261144434</a:t>
            </a:r>
            <a:endParaRPr lang="en-US"/>
          </a:p>
          <a:p>
            <a:pPr marL="285750" indent="-285750"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CB40-104C-1D8F-110F-6A9CA54D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59593"/>
            <a:ext cx="10515600" cy="771117"/>
          </a:xfrm>
        </p:spPr>
        <p:txBody>
          <a:bodyPr/>
          <a:lstStyle/>
          <a:p>
            <a:r>
              <a:rPr lang="en-US"/>
              <a:t>Final Model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3AFAC88-E0FE-DE71-70B9-8DE0E6DC9937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130710"/>
            <a:ext cx="11240377" cy="4155757"/>
          </a:xfrm>
        </p:spPr>
        <p:txBody>
          <a:bodyPr/>
          <a:lstStyle/>
          <a:p>
            <a:pPr marL="0" indent="0">
              <a:buNone/>
            </a:pPr>
            <a:r>
              <a:rPr lang="en-US" sz="1800" b="1"/>
              <a:t>Selected Naïve Bayes with Lemmatization</a:t>
            </a:r>
            <a:endParaRPr lang="en-US" b="1"/>
          </a:p>
          <a:p>
            <a:pPr marL="0" indent="0">
              <a:buNone/>
            </a:pPr>
            <a:r>
              <a:rPr lang="en-US" sz="1800" b="1"/>
              <a:t>Reason</a:t>
            </a:r>
          </a:p>
          <a:p>
            <a:r>
              <a:rPr lang="en-US" sz="1800"/>
              <a:t>Highest Recall Rate: highest recall as it ensures robust identification of AI-generated content</a:t>
            </a:r>
          </a:p>
          <a:p>
            <a:r>
              <a:rPr lang="en-US" sz="1800"/>
              <a:t>Prioritizing recall enhances our ability to capture as many instances of AI-generated text as possible</a:t>
            </a:r>
          </a:p>
          <a:p>
            <a:r>
              <a:rPr lang="en-US" sz="1800"/>
              <a:t>Performance of other metrics are comparable to other models tested </a:t>
            </a:r>
          </a:p>
          <a:p>
            <a:pPr marL="0" indent="0">
              <a:buNone/>
            </a:pPr>
            <a:r>
              <a:rPr lang="en-US" sz="1800" b="1"/>
              <a:t>Potential Problems</a:t>
            </a:r>
          </a:p>
          <a:p>
            <a:r>
              <a:rPr lang="en-US" sz="1800"/>
              <a:t>Model tends to overfit as observed on unseen datasets</a:t>
            </a:r>
          </a:p>
          <a:p>
            <a:r>
              <a:rPr lang="en-US" sz="1800"/>
              <a:t>Model performs well only on essays trained on - capturing specific domains, sentence linguistic patterns, words counts etc.</a:t>
            </a:r>
          </a:p>
          <a:p>
            <a:r>
              <a:rPr lang="en-US" sz="1800"/>
              <a:t>Essays could be partially written by Generative AI</a:t>
            </a:r>
          </a:p>
          <a:p>
            <a:r>
              <a:rPr lang="en-US" sz="1800"/>
              <a:t>High prediction accuracy observed when the text has grammatical and linguistic errors</a:t>
            </a:r>
          </a:p>
          <a:p>
            <a:pPr marL="0" indent="0">
              <a:buNone/>
            </a:pPr>
            <a:r>
              <a:rPr lang="en-US" sz="1800" b="1"/>
              <a:t>Improvements</a:t>
            </a:r>
          </a:p>
          <a:p>
            <a:r>
              <a:rPr lang="en-US" sz="1800"/>
              <a:t>Diverse Dataset: Train on a wide range of topics and text lengths capture varied patterns to reduce overfitting.</a:t>
            </a:r>
          </a:p>
          <a:p>
            <a:r>
              <a:rPr lang="en-US" sz="1800"/>
              <a:t>Increased Dataset Size: Expand dataset to provide more examples for the model to learn from</a:t>
            </a:r>
          </a:p>
          <a:p>
            <a:r>
              <a:rPr lang="en-US" sz="1800"/>
              <a:t>Feature Selection: Incorporate new features such as sentiment distribution metrics,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81B6F-0F92-C7E0-8613-2CBD1F2EC96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05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B71E8-2A48-3DAA-0BCE-4234324910E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53395-31A8-FCA8-2BDD-23CA03C7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94" y="2364203"/>
            <a:ext cx="2586811" cy="2599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67772-5315-8A02-5648-7E58CE81681C}"/>
              </a:ext>
            </a:extLst>
          </p:cNvPr>
          <p:cNvSpPr txBox="1"/>
          <p:nvPr/>
        </p:nvSpPr>
        <p:spPr>
          <a:xfrm>
            <a:off x="3207228" y="1268575"/>
            <a:ext cx="5777543" cy="707886"/>
          </a:xfrm>
          <a:prstGeom prst="rect">
            <a:avLst/>
          </a:prstGeom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latin typeface="Posterama"/>
                <a:ea typeface="微软雅黑"/>
                <a:cs typeface="Posterama"/>
              </a:rPr>
              <a:t>Text Classification App URL: </a:t>
            </a:r>
            <a:endParaRPr lang="en-US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3"/>
              </a:rPr>
              <a:t>https://wfjazp2b4l7q6chstxhhxw.streamlit.app/ </a:t>
            </a:r>
            <a:endParaRPr lang="en-US" sz="200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14A5-154B-AEA4-4AF1-0B1BF3EC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	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F15BA31-48C3-DC75-E220-71B6CD352E75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r>
              <a:rPr lang="en-US"/>
              <a:t>Guo, B. (2023). How Close is ChatGPT to Human Experts? Comparison Corpus, Evaluation, and Detection. </a:t>
            </a:r>
            <a:r>
              <a:rPr lang="en-US">
                <a:hlinkClick r:id="rId2"/>
              </a:rPr>
              <a:t>[2301.07597] How Close is ChatGPT to Human Experts? Comparison Corpus, Evaluation, and Detection (arxiv.org)</a:t>
            </a:r>
            <a:endParaRPr lang="en-US"/>
          </a:p>
          <a:p>
            <a:r>
              <a:rPr lang="en-US"/>
              <a:t>Liu, A. (2023). ArguGPT: evaluating, understanding and identifying argumentative essays generated by GPT models. </a:t>
            </a:r>
            <a:r>
              <a:rPr lang="en-US">
                <a:hlinkClick r:id="rId3"/>
              </a:rPr>
              <a:t>2304.07666.pdf (arxiv.org)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61253-87B6-9A22-691E-F41BFBDBED3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74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DBCF128-2520-FB01-ADB7-7F89B990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&amp; Impact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F922DCA0-C997-F434-0FBC-38EBD7CE08A6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497406"/>
            <a:ext cx="10889796" cy="5355622"/>
          </a:xfrm>
        </p:spPr>
        <p:txBody>
          <a:bodyPr/>
          <a:lstStyle/>
          <a:p>
            <a:r>
              <a:rPr lang="en-US" b="1">
                <a:latin typeface="Abadi"/>
                <a:cs typeface="Times New Roman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Rapid advancements in AI raises concerns about its authenticity and trustworthiness</a:t>
            </a:r>
            <a:endParaRPr lang="en-US" sz="1800">
              <a:solidFill>
                <a:srgbClr val="0F253E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Traditional methods are often labor-intensive and subjective</a:t>
            </a:r>
            <a:endParaRPr lang="en-US" sz="1800"/>
          </a:p>
          <a:p>
            <a:r>
              <a:rPr lang="en-US" b="1">
                <a:latin typeface="Abadi"/>
                <a:cs typeface="Times New Roman"/>
              </a:rPr>
              <a:t>Goal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Distinguish text produced by AI tools from those authored by humans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Design and develop an intuitive and user-friendly model</a:t>
            </a:r>
            <a:endParaRPr lang="en-US" sz="1800">
              <a:solidFill>
                <a:srgbClr val="0D0D0D"/>
              </a:solidFill>
              <a:ea typeface="+mn-lt"/>
              <a:cs typeface="Times New Roman"/>
            </a:endParaRPr>
          </a:p>
          <a:p>
            <a:pPr marL="57150" indent="-285750"/>
            <a:r>
              <a:rPr lang="en-US" b="1">
                <a:latin typeface="Abadi"/>
                <a:cs typeface="Times New Roman"/>
              </a:rPr>
              <a:t>Potential Applications and Impact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Media &amp; Journalism - Mitigating the spread of misinformation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Academic Research &amp; Education - Promoting academic integrity and preventing plagiarism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Legal &amp; Ethical Considerations - Preventing contamination from AI-generated content</a:t>
            </a:r>
            <a:endParaRPr lang="en-US" sz="1800">
              <a:solidFill>
                <a:srgbClr val="0D0D0D"/>
              </a:solidFill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Advancement in NLP – Serving as testing tool</a:t>
            </a:r>
            <a:endParaRPr lang="en-US" sz="1800">
              <a:solidFill>
                <a:srgbClr val="0D0D0D"/>
              </a:solidFill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Media and Public Perception of AI - Guiding public understanding of AI</a:t>
            </a:r>
            <a:endParaRPr lang="en-US" sz="1800">
              <a:solidFill>
                <a:srgbClr val="0D0D0D"/>
              </a:solidFill>
              <a:cs typeface="Times New Roman"/>
            </a:endParaRPr>
          </a:p>
          <a:p>
            <a:pPr indent="-285750"/>
            <a:r>
              <a:rPr lang="en-US" b="1">
                <a:solidFill>
                  <a:srgbClr val="0D0D0D"/>
                </a:solidFill>
                <a:cs typeface="Times New Roman"/>
              </a:rPr>
              <a:t>Working Process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cs typeface="Times New Roman"/>
              </a:rPr>
              <a:t>Data Preprocessing &amp; EDA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cs typeface="Times New Roman"/>
              </a:rPr>
              <a:t>Analytical Approach / Feature Selection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D0D0D"/>
                </a:solidFill>
                <a:cs typeface="Times New Roman"/>
              </a:rPr>
              <a:t>Model Construction (Naive Bayes / KNN)  - Final Model</a:t>
            </a:r>
          </a:p>
          <a:p>
            <a:pPr indent="-285750"/>
            <a:endParaRPr lang="en-US" sz="1800">
              <a:solidFill>
                <a:srgbClr val="0D0D0D"/>
              </a:solidFill>
              <a:cs typeface="Times New Roman"/>
            </a:endParaRPr>
          </a:p>
          <a:p>
            <a:pPr marL="0" indent="0">
              <a:buNone/>
            </a:pPr>
            <a:endParaRPr lang="en-US">
              <a:cs typeface="Times New Roman"/>
            </a:endParaRPr>
          </a:p>
          <a:p>
            <a:endParaRPr lang="en-US">
              <a:cs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9B7A7-49D0-BA2E-E052-9F8A9AB0CC9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20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29D5-E1C1-C7C3-5D8C-8555CF198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9AD76B2-450E-1181-0271-A022D3C1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F5E93531-9DA7-E181-E5C5-C94E038B6758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r>
              <a:rPr lang="en-US">
                <a:solidFill>
                  <a:srgbClr val="0F253E"/>
                </a:solidFill>
                <a:latin typeface="Abadi"/>
                <a:cs typeface="Times New Roman"/>
              </a:rPr>
              <a:t>Utilized two datasets sourced from Kaggle. </a:t>
            </a:r>
          </a:p>
          <a:p>
            <a:pPr marL="0" indent="0">
              <a:buNone/>
            </a:pPr>
            <a:endParaRPr lang="en-US">
              <a:solidFill>
                <a:srgbClr val="0F253E"/>
              </a:solidFill>
              <a:latin typeface="Abadi"/>
              <a:cs typeface="Times New Roman"/>
            </a:endParaRPr>
          </a:p>
          <a:p>
            <a:r>
              <a:rPr lang="en-US">
                <a:solidFill>
                  <a:srgbClr val="0F253E"/>
                </a:solidFill>
                <a:latin typeface="Abadi"/>
                <a:cs typeface="Times New Roman"/>
              </a:rPr>
              <a:t>The first, named the </a:t>
            </a:r>
            <a:r>
              <a:rPr lang="en-US">
                <a:solidFill>
                  <a:schemeClr val="tx1"/>
                </a:solidFill>
                <a:latin typeface="Abadi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DAIGT Proper Train Dataset</a:t>
            </a:r>
            <a:r>
              <a:rPr lang="en-US">
                <a:solidFill>
                  <a:srgbClr val="0F253E"/>
                </a:solidFill>
                <a:latin typeface="Abadi"/>
                <a:cs typeface="Times New Roman"/>
              </a:rPr>
              <a:t>, features texts generated by ChatGPT or </a:t>
            </a:r>
            <a:r>
              <a:rPr lang="en-US" err="1">
                <a:solidFill>
                  <a:srgbClr val="0F253E"/>
                </a:solidFill>
                <a:latin typeface="Abadi"/>
                <a:cs typeface="Times New Roman"/>
              </a:rPr>
              <a:t>LIama</a:t>
            </a:r>
            <a:r>
              <a:rPr lang="en-US">
                <a:solidFill>
                  <a:srgbClr val="0F253E"/>
                </a:solidFill>
                <a:latin typeface="Abadi"/>
                <a:cs typeface="Times New Roman"/>
              </a:rPr>
              <a:t> alongside human-composed texts from official training essays and the Persuade corpus. </a:t>
            </a:r>
          </a:p>
          <a:p>
            <a:pPr marL="0" indent="0">
              <a:buNone/>
            </a:pPr>
            <a:endParaRPr lang="en-US">
              <a:solidFill>
                <a:srgbClr val="0F253E"/>
              </a:solidFill>
              <a:latin typeface="Abadi"/>
              <a:cs typeface="Times New Roman"/>
            </a:endParaRPr>
          </a:p>
          <a:p>
            <a:r>
              <a:rPr lang="en-US">
                <a:solidFill>
                  <a:srgbClr val="0F253E"/>
                </a:solidFill>
                <a:latin typeface="Abadi"/>
                <a:cs typeface="Times New Roman"/>
              </a:rPr>
              <a:t>The second dataset, </a:t>
            </a:r>
            <a:r>
              <a:rPr lang="en-US">
                <a:solidFill>
                  <a:schemeClr val="tx1"/>
                </a:solidFill>
                <a:latin typeface="Abadi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ArguGPT</a:t>
            </a:r>
            <a:r>
              <a:rPr lang="en-US">
                <a:solidFill>
                  <a:srgbClr val="0F253E"/>
                </a:solidFill>
                <a:latin typeface="Abadi"/>
                <a:cs typeface="Times New Roman"/>
              </a:rPr>
              <a:t>, comprises about 4,000 essays generated by 7 different GPT models. </a:t>
            </a:r>
          </a:p>
          <a:p>
            <a:pPr marL="0" indent="0">
              <a:buNone/>
            </a:pPr>
            <a:endParaRPr lang="en-US">
              <a:solidFill>
                <a:srgbClr val="0F253E"/>
              </a:solidFill>
              <a:latin typeface="Abadi"/>
              <a:cs typeface="Times New Roman"/>
            </a:endParaRPr>
          </a:p>
          <a:p>
            <a:r>
              <a:rPr lang="en-US">
                <a:solidFill>
                  <a:srgbClr val="0F253E"/>
                </a:solidFill>
                <a:latin typeface="Abadi"/>
                <a:cs typeface="Times New Roman"/>
              </a:rPr>
              <a:t>Randomly select 5000 text for AI-generated texts and 5,000 human-generated texts from those two datasets.</a:t>
            </a:r>
          </a:p>
          <a:p>
            <a:pPr marL="0" indent="0">
              <a:buNone/>
            </a:pPr>
            <a:endParaRPr lang="en-US">
              <a:solidFill>
                <a:srgbClr val="0F253E"/>
              </a:solidFill>
              <a:latin typeface="Abadi"/>
              <a:cs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24670-EE86-462E-0FF4-D0FDAA7DF1F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63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FBBBE-E94C-ED81-89DE-3B0EBB65E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FBD98D5-DDF7-CBDB-5888-0EDF01C9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and EDA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1A1C0ED0-00B8-4034-B111-3422E092E2D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9716" y="1622510"/>
            <a:ext cx="10889796" cy="415575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Data Preprocessing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Lower case, Remove new line, any special characters, symbol such as \n.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Remove any specific words (e.g. indicating words such as "Al assistant", "I' am sorry to hear that") or create a feature.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Remove space before and after text, commas, full stops, and stop words.</a:t>
            </a:r>
          </a:p>
          <a:p>
            <a:r>
              <a:rPr lang="en-US" dirty="0">
                <a:latin typeface="Abadi"/>
                <a:ea typeface="Calibri"/>
                <a:cs typeface="Calibri"/>
              </a:rPr>
              <a:t> Implement t-tests provide insights into the differences in the usage of various parts of speech (POS) tags between texts, based on their TF-IDF scores.</a:t>
            </a: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Exploratory</a:t>
            </a:r>
            <a:r>
              <a:rPr lang="en-US" sz="1800" b="1" dirty="0">
                <a:solidFill>
                  <a:srgbClr val="0F253E"/>
                </a:solidFill>
                <a:ea typeface="+mn-lt"/>
                <a:cs typeface="+mn-lt"/>
              </a:rPr>
              <a:t> Data Analysis</a:t>
            </a:r>
            <a:endParaRPr lang="en-US" sz="1800" b="1" dirty="0">
              <a:solidFill>
                <a:srgbClr val="0F253E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>
              <a:latin typeface="Abadi"/>
              <a:ea typeface="Calibri"/>
              <a:cs typeface="Calibri"/>
            </a:endParaRPr>
          </a:p>
          <a:p>
            <a:endParaRPr lang="en-US">
              <a:latin typeface="Abadi"/>
              <a:ea typeface="Calibri"/>
              <a:cs typeface="Calibri"/>
            </a:endParaRPr>
          </a:p>
          <a:p>
            <a:r>
              <a:rPr lang="en-US" dirty="0">
                <a:latin typeface="Abadi"/>
                <a:ea typeface="Calibri"/>
                <a:cs typeface="Calibri"/>
              </a:rPr>
              <a:t> Specifically, nouns, verbs, determiners, auxiliary verbs, coordinating conjunctions, and particles are used more prominently in </a:t>
            </a:r>
            <a:r>
              <a:rPr lang="en-US" dirty="0">
                <a:ea typeface="+mn-lt"/>
                <a:cs typeface="+mn-lt"/>
              </a:rPr>
              <a:t>texts generated by human.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0C30C-3633-1E84-AF5D-12003AEE8DC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F2ECC25-1B9B-F4F9-F176-F0174C542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48862"/>
              </p:ext>
            </p:extLst>
          </p:nvPr>
        </p:nvGraphicFramePr>
        <p:xfrm>
          <a:off x="2257245" y="4615132"/>
          <a:ext cx="8000065" cy="1432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687">
                  <a:extLst>
                    <a:ext uri="{9D8B030D-6E8A-4147-A177-3AD203B41FA5}">
                      <a16:colId xmlns:a16="http://schemas.microsoft.com/office/drawing/2014/main" val="1964986144"/>
                    </a:ext>
                  </a:extLst>
                </a:gridCol>
                <a:gridCol w="896610">
                  <a:extLst>
                    <a:ext uri="{9D8B030D-6E8A-4147-A177-3AD203B41FA5}">
                      <a16:colId xmlns:a16="http://schemas.microsoft.com/office/drawing/2014/main" val="2653128177"/>
                    </a:ext>
                  </a:extLst>
                </a:gridCol>
                <a:gridCol w="896610">
                  <a:extLst>
                    <a:ext uri="{9D8B030D-6E8A-4147-A177-3AD203B41FA5}">
                      <a16:colId xmlns:a16="http://schemas.microsoft.com/office/drawing/2014/main" val="557975268"/>
                    </a:ext>
                  </a:extLst>
                </a:gridCol>
                <a:gridCol w="896610">
                  <a:extLst>
                    <a:ext uri="{9D8B030D-6E8A-4147-A177-3AD203B41FA5}">
                      <a16:colId xmlns:a16="http://schemas.microsoft.com/office/drawing/2014/main" val="864486694"/>
                    </a:ext>
                  </a:extLst>
                </a:gridCol>
                <a:gridCol w="996944">
                  <a:extLst>
                    <a:ext uri="{9D8B030D-6E8A-4147-A177-3AD203B41FA5}">
                      <a16:colId xmlns:a16="http://schemas.microsoft.com/office/drawing/2014/main" val="637396399"/>
                    </a:ext>
                  </a:extLst>
                </a:gridCol>
                <a:gridCol w="996944">
                  <a:extLst>
                    <a:ext uri="{9D8B030D-6E8A-4147-A177-3AD203B41FA5}">
                      <a16:colId xmlns:a16="http://schemas.microsoft.com/office/drawing/2014/main" val="3506727992"/>
                    </a:ext>
                  </a:extLst>
                </a:gridCol>
                <a:gridCol w="797190">
                  <a:extLst>
                    <a:ext uri="{9D8B030D-6E8A-4147-A177-3AD203B41FA5}">
                      <a16:colId xmlns:a16="http://schemas.microsoft.com/office/drawing/2014/main" val="653969363"/>
                    </a:ext>
                  </a:extLst>
                </a:gridCol>
                <a:gridCol w="1209470">
                  <a:extLst>
                    <a:ext uri="{9D8B030D-6E8A-4147-A177-3AD203B41FA5}">
                      <a16:colId xmlns:a16="http://schemas.microsoft.com/office/drawing/2014/main" val="1145488354"/>
                    </a:ext>
                  </a:extLst>
                </a:gridCol>
              </a:tblGrid>
              <a:tr h="609163">
                <a:tc>
                  <a:txBody>
                    <a:bodyPr/>
                    <a:lstStyle/>
                    <a:p>
                      <a:endParaRPr lang="en-US" b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Noun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Verb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ADJ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AUX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CCONJ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PART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225724"/>
                  </a:ext>
                </a:extLst>
              </a:tr>
              <a:tr h="23747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T-statistic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9.11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14.4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-27.3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22.1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3.38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8.3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16370"/>
                  </a:ext>
                </a:extLst>
              </a:tr>
              <a:tr h="4749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p-value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9.4e-20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1.6e-29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2.2e-46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8.7e-159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1.3e-105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7.4e-4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8.7e-159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6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B97C-BC90-646B-8E71-D3A7DEDC6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BA5A67-562C-0220-2219-03A82C40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Analytical Approach/Feature Selection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39BDCDC3-E7BD-B92D-9795-529A02270216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4960535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Features Used for 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/>
              <a:t>TF-IDF Features: </a:t>
            </a:r>
          </a:p>
          <a:p>
            <a:r>
              <a:rPr lang="en-US"/>
              <a:t>reflects importance of a word in a document relative to a collection of documents </a:t>
            </a:r>
          </a:p>
          <a:p>
            <a:pPr marL="0" indent="0">
              <a:buNone/>
            </a:pPr>
            <a:r>
              <a:rPr lang="en-US" b="1"/>
              <a:t>2.   Other Variables: </a:t>
            </a:r>
          </a:p>
          <a:p>
            <a:pPr lvl="1"/>
            <a:r>
              <a:rPr lang="en-US"/>
              <a:t>represent the TF-IDF scores of different parts of speech (Noun, Verb, Determiner, Adjective, Auxiliary verb, Coordinating conjunction, Particle) extracted from the text</a:t>
            </a:r>
          </a:p>
          <a:p>
            <a:pPr lvl="1"/>
            <a:r>
              <a:rPr lang="en-US"/>
              <a:t>Complimentary to traditional TF-IDF focuses on grammatical category capturing linguistic insights, semantic and syntactic characteristics of text</a:t>
            </a:r>
          </a:p>
          <a:p>
            <a:pPr lvl="1"/>
            <a:r>
              <a:rPr lang="en-US"/>
              <a:t>Created by: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Tokenizing the text and assigning POS tags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Calculate TF-IDF score for each category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Standardize the TF-IDF scores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9AC0D-FCA9-5ADC-E341-000DF3D9DA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E86B27-7058-D604-65A3-DF04A8B9C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71797"/>
              </p:ext>
            </p:extLst>
          </p:nvPr>
        </p:nvGraphicFramePr>
        <p:xfrm>
          <a:off x="7856259" y="4350278"/>
          <a:ext cx="3337910" cy="186764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668955">
                  <a:extLst>
                    <a:ext uri="{9D8B030D-6E8A-4147-A177-3AD203B41FA5}">
                      <a16:colId xmlns:a16="http://schemas.microsoft.com/office/drawing/2014/main" val="1630618075"/>
                    </a:ext>
                  </a:extLst>
                </a:gridCol>
                <a:gridCol w="1668955">
                  <a:extLst>
                    <a:ext uri="{9D8B030D-6E8A-4147-A177-3AD203B41FA5}">
                      <a16:colId xmlns:a16="http://schemas.microsoft.com/office/drawing/2014/main" val="2069505470"/>
                    </a:ext>
                  </a:extLst>
                </a:gridCol>
              </a:tblGrid>
              <a:tr h="31909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Other 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598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VERB_TFIDF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DET_TFIDF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07794"/>
                  </a:ext>
                </a:extLst>
              </a:tr>
              <a:tr h="404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AUX_TFIDF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CCONJ_TFIDF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8688"/>
                  </a:ext>
                </a:extLst>
              </a:tr>
              <a:tr h="22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PART_TFIDF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NOUN_TFIDF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80662"/>
                  </a:ext>
                </a:extLst>
              </a:tr>
              <a:tr h="22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AD_TFIDF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9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B97C-BC90-646B-8E71-D3A7DEDC6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BA5A67-562C-0220-2219-03A82C40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Analytical Approach/Feature Selection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39BDCDC3-E7BD-B92D-9795-529A02270216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4342662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Naïve Bayse</a:t>
            </a:r>
            <a:endParaRPr lang="en-US" sz="2400"/>
          </a:p>
          <a:p>
            <a:pPr lvl="1"/>
            <a:r>
              <a:rPr lang="en-US">
                <a:solidFill>
                  <a:srgbClr val="0F253E"/>
                </a:solidFill>
                <a:ea typeface="+mn-lt"/>
                <a:cs typeface="+mn-lt"/>
              </a:rPr>
              <a:t>Use the Naive Bayes classifier to leverage statistical properties of the text, providing a probabilistic foundation for making predictions based on text features.</a:t>
            </a:r>
          </a:p>
          <a:p>
            <a:pPr lvl="1"/>
            <a:r>
              <a:rPr lang="en-US">
                <a:solidFill>
                  <a:srgbClr val="0F253E"/>
                </a:solidFill>
                <a:ea typeface="+mn-lt"/>
                <a:cs typeface="+mn-lt"/>
              </a:rPr>
              <a:t>Try the model with lemmatization and without lemmatization. </a:t>
            </a:r>
          </a:p>
          <a:p>
            <a:pPr marL="914400" lvl="2" indent="0">
              <a:buNone/>
            </a:pPr>
            <a:r>
              <a:rPr lang="en-US">
                <a:solidFill>
                  <a:srgbClr val="0F253E"/>
                </a:solidFill>
                <a:ea typeface="+mn-lt"/>
                <a:cs typeface="+mn-lt"/>
              </a:rPr>
              <a:t>Apply lemmatization to reduce words to their base or dictionary form, helping the model understand the underlying meaning of different word forms.</a:t>
            </a:r>
            <a:endParaRPr lang="en-US"/>
          </a:p>
          <a:p>
            <a:pPr lvl="1"/>
            <a:r>
              <a:rPr lang="en-US">
                <a:solidFill>
                  <a:srgbClr val="0F253E"/>
                </a:solidFill>
                <a:ea typeface="+mn-lt"/>
                <a:cs typeface="+mn-lt"/>
              </a:rPr>
              <a:t>Train the Naive Bayes classifier using the </a:t>
            </a:r>
            <a:r>
              <a:rPr lang="en-US" err="1">
                <a:solidFill>
                  <a:srgbClr val="0F253E"/>
                </a:solidFill>
                <a:ea typeface="+mn-lt"/>
                <a:cs typeface="+mn-lt"/>
              </a:rPr>
              <a:t>MultinomialNB</a:t>
            </a:r>
            <a:r>
              <a:rPr lang="en-US">
                <a:solidFill>
                  <a:srgbClr val="0F253E"/>
                </a:solidFill>
                <a:ea typeface="+mn-lt"/>
                <a:cs typeface="+mn-lt"/>
              </a:rPr>
              <a:t>() function, use accuracy, precision, recall, F1 score, and AUC (Area Under the ROC Curve) to assess the model.</a:t>
            </a:r>
          </a:p>
          <a:p>
            <a:pPr lvl="1"/>
            <a:endParaRPr lang="zh-CN" altLang="en-US">
              <a:solidFill>
                <a:srgbClr val="0F253E"/>
              </a:solidFill>
              <a:ea typeface="+mn-lt"/>
              <a:cs typeface="+mn-lt"/>
            </a:endParaRPr>
          </a:p>
          <a:p>
            <a:pPr lvl="1"/>
            <a:endParaRPr lang="en-US" altLang="zh-CN">
              <a:solidFill>
                <a:srgbClr val="0F253E"/>
              </a:solidFill>
              <a:ea typeface="+mn-lt"/>
              <a:cs typeface="+mn-lt"/>
            </a:endParaRPr>
          </a:p>
          <a:p>
            <a:pPr lvl="1"/>
            <a:endParaRPr lang="en-US">
              <a:solidFill>
                <a:srgbClr val="0F253E"/>
              </a:solidFill>
              <a:ea typeface="+mn-lt"/>
              <a:cs typeface="+mn-lt"/>
            </a:endParaRPr>
          </a:p>
          <a:p>
            <a:pPr lvl="1"/>
            <a:endParaRPr lang="en-US">
              <a:solidFill>
                <a:srgbClr val="0F253E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solidFill>
                <a:srgbClr val="0F253E"/>
              </a:solidFill>
              <a:ea typeface="+mn-lt"/>
              <a:cs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9AC0D-FCA9-5ADC-E341-000DF3D9DA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54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3250-6581-048D-E8E1-0DBCEB3AA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E42125C-5CEE-3BAF-11DA-0D932C6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 Results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C1602037-3662-59F6-8155-BFF5D321943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r>
              <a:rPr lang="en-US" sz="2400"/>
              <a:t>Naïve Baise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E0771-797C-E3B2-6DF6-2C5D2583230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A63FB5-8AFD-35C2-7353-28653665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81605"/>
              </p:ext>
            </p:extLst>
          </p:nvPr>
        </p:nvGraphicFramePr>
        <p:xfrm>
          <a:off x="445698" y="2170981"/>
          <a:ext cx="10824787" cy="38768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val="2615771150"/>
                    </a:ext>
                  </a:extLst>
                </a:gridCol>
                <a:gridCol w="1394626">
                  <a:extLst>
                    <a:ext uri="{9D8B030D-6E8A-4147-A177-3AD203B41FA5}">
                      <a16:colId xmlns:a16="http://schemas.microsoft.com/office/drawing/2014/main" val="3626181308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4188327162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393536672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3380961029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2860668055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2008106883"/>
                    </a:ext>
                  </a:extLst>
                </a:gridCol>
              </a:tblGrid>
              <a:tr h="129227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88644"/>
                  </a:ext>
                </a:extLst>
              </a:tr>
              <a:tr h="1292273">
                <a:tc>
                  <a:txBody>
                    <a:bodyPr/>
                    <a:lstStyle/>
                    <a:p>
                      <a:r>
                        <a:rPr lang="zh-CN" altLang="en-US"/>
                        <a:t>With Lemmatization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0.9084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baseline="0" noProof="0">
                          <a:solidFill>
                            <a:srgbClr val="000000"/>
                          </a:solidFill>
                          <a:latin typeface="Abadi"/>
                        </a:rPr>
                        <a:t>0.9204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0.8978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0.9090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0.9085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[902, 104],</a:t>
                      </a:r>
                      <a:endParaRPr lang="zh-CN"/>
                    </a:p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[ 79</a:t>
                      </a:r>
                      <a:r>
                        <a:rPr lang="zh-CN" altLang="en-US" sz="1800" b="0" i="0" u="none" strike="noStrike" noProof="0">
                          <a:latin typeface="Abadi"/>
                        </a:rPr>
                        <a:t> </a:t>
                      </a:r>
                      <a:r>
                        <a:rPr lang="zh-CN" sz="1800" b="0" i="0" u="none" strike="noStrike" noProof="0">
                          <a:latin typeface="Abadi"/>
                        </a:rPr>
                        <a:t>, 914]</a:t>
                      </a:r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02857"/>
                  </a:ext>
                </a:extLst>
              </a:tr>
              <a:tr h="1292273">
                <a:tc>
                  <a:txBody>
                    <a:bodyPr/>
                    <a:lstStyle/>
                    <a:p>
                      <a:r>
                        <a:rPr lang="zh-CN" altLang="en-US"/>
                        <a:t>Without</a:t>
                      </a:r>
                    </a:p>
                    <a:p>
                      <a:pPr lvl="0">
                        <a:buNone/>
                      </a:pPr>
                      <a:r>
                        <a:rPr lang="zh-CN" altLang="en-US"/>
                        <a:t>Lemmatization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0.9089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0.9144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0.903</a:t>
                      </a:r>
                      <a:r>
                        <a:rPr lang="en-US" altLang="zh-CN" sz="1800" b="0" i="0" u="none" strike="noStrike" noProof="0">
                          <a:latin typeface="Abadi"/>
                        </a:rPr>
                        <a:t>5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0.9089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0.9089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[909,  97],</a:t>
                      </a:r>
                      <a:endParaRPr lang="zh-CN"/>
                    </a:p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latin typeface="Abadi"/>
                        </a:rPr>
                        <a:t>[ 85, 908]</a:t>
                      </a:r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5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5BB2-AD35-9409-85D2-F37F6EB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Analytical Approach/Feature Selection</a:t>
            </a:r>
            <a:endParaRPr lang="zh-CN" b="0">
              <a:solidFill>
                <a:srgbClr val="000000"/>
              </a:solidFill>
              <a:ea typeface="+mj-lt"/>
              <a:cs typeface="+mj-lt"/>
            </a:endParaRPr>
          </a:p>
          <a:p>
            <a:endParaRPr lang="zh-CN" altLang="en-US"/>
          </a:p>
        </p:txBody>
      </p:sp>
      <p:sp>
        <p:nvSpPr>
          <p:cNvPr id="3" name="图表占位符 2">
            <a:extLst>
              <a:ext uri="{FF2B5EF4-FFF2-40B4-BE49-F238E27FC236}">
                <a16:creationId xmlns:a16="http://schemas.microsoft.com/office/drawing/2014/main" id="{71E7AFB0-1349-F198-EB99-9A061A0225E7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r>
              <a:rPr lang="en-US"/>
              <a:t>KNN</a:t>
            </a:r>
          </a:p>
          <a:p>
            <a:pPr lvl="1"/>
            <a:r>
              <a:rPr lang="en-US"/>
              <a:t>Effective algorithm that can handle both numerical and categorical data, particularly useful in scenarios where the decision boundary is not linear.</a:t>
            </a:r>
          </a:p>
          <a:p>
            <a:pPr lvl="1"/>
            <a:r>
              <a:rPr lang="en-US"/>
              <a:t>Its simplicity and interpretability, along with its ability to adapt to different types of features (such as TF-IDF vectors from text data and other numerical variables).</a:t>
            </a:r>
          </a:p>
          <a:p>
            <a:pPr lvl="1"/>
            <a:r>
              <a:rPr lang="en-US"/>
              <a:t>Employed </a:t>
            </a:r>
            <a:r>
              <a:rPr lang="en-US">
                <a:solidFill>
                  <a:srgbClr val="0F253E"/>
                </a:solidFill>
                <a:ea typeface="+mn-lt"/>
                <a:cs typeface="+mn-lt"/>
              </a:rPr>
              <a:t>lemmatization to reduce the dimensionality and improve the semantic understanding.</a:t>
            </a:r>
          </a:p>
          <a:p>
            <a:pPr lvl="1"/>
            <a:r>
              <a:rPr lang="en-US">
                <a:solidFill>
                  <a:srgbClr val="0F253E"/>
                </a:solidFill>
                <a:ea typeface="+mn-lt"/>
                <a:cs typeface="+mn-lt"/>
              </a:rPr>
              <a:t>Used accuracy, precision, recall, and F1 score to assess the model.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806B5C-46CD-74DC-B46B-296C9700402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17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3250-6581-048D-E8E1-0DBCEB3AA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E42125C-5CEE-3BAF-11DA-0D932C6A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 Results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C1602037-3662-59F6-8155-BFF5D321943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r>
              <a:rPr lang="en-US" sz="2400"/>
              <a:t>KNN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E0771-797C-E3B2-6DF6-2C5D2583230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A63FB5-8AFD-35C2-7353-28653665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8586"/>
              </p:ext>
            </p:extLst>
          </p:nvPr>
        </p:nvGraphicFramePr>
        <p:xfrm>
          <a:off x="445698" y="2170981"/>
          <a:ext cx="10824787" cy="38768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val="2615771150"/>
                    </a:ext>
                  </a:extLst>
                </a:gridCol>
                <a:gridCol w="1394626">
                  <a:extLst>
                    <a:ext uri="{9D8B030D-6E8A-4147-A177-3AD203B41FA5}">
                      <a16:colId xmlns:a16="http://schemas.microsoft.com/office/drawing/2014/main" val="3626181308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4188327162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393536672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3380961029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2860668055"/>
                    </a:ext>
                  </a:extLst>
                </a:gridCol>
                <a:gridCol w="1546398">
                  <a:extLst>
                    <a:ext uri="{9D8B030D-6E8A-4147-A177-3AD203B41FA5}">
                      <a16:colId xmlns:a16="http://schemas.microsoft.com/office/drawing/2014/main" val="2008106883"/>
                    </a:ext>
                  </a:extLst>
                </a:gridCol>
              </a:tblGrid>
              <a:tr h="129227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88644"/>
                  </a:ext>
                </a:extLst>
              </a:tr>
              <a:tr h="1292273">
                <a:tc>
                  <a:txBody>
                    <a:bodyPr/>
                    <a:lstStyle/>
                    <a:p>
                      <a:r>
                        <a:rPr lang="zh-CN" altLang="en-US"/>
                        <a:t>With Lemmatization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/>
                        <a:t>0.8214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baseline="0" noProof="0">
                          <a:solidFill>
                            <a:srgbClr val="000000"/>
                          </a:solidFill>
                        </a:rPr>
                        <a:t>0.7966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/>
                        <a:t>0.8362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/>
                        <a:t>0.8159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/>
                        <a:t>0.8212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noProof="0"/>
                        <a:t>[851,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155],</a:t>
                      </a:r>
                      <a:endParaRPr lang="zh-CN" alt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noProof="0"/>
                        <a:t>[202,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791]</a:t>
                      </a:r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02857"/>
                  </a:ext>
                </a:extLst>
              </a:tr>
              <a:tr h="1292273">
                <a:tc>
                  <a:txBody>
                    <a:bodyPr/>
                    <a:lstStyle/>
                    <a:p>
                      <a:r>
                        <a:rPr lang="zh-CN" altLang="en-US"/>
                        <a:t>Without</a:t>
                      </a:r>
                    </a:p>
                    <a:p>
                      <a:pPr lvl="0">
                        <a:buNone/>
                      </a:pPr>
                      <a:r>
                        <a:rPr lang="zh-CN" altLang="en-US"/>
                        <a:t>Lemmatization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/>
                        <a:t>0.</a:t>
                      </a:r>
                      <a:r>
                        <a:rPr lang="en-US" altLang="zh-CN" sz="1800" b="0" i="0" u="none" strike="noStrike" noProof="0"/>
                        <a:t>81</a:t>
                      </a:r>
                      <a:r>
                        <a:rPr lang="zh-CN" sz="1800" b="0" i="0" u="none" strike="noStrike" noProof="0"/>
                        <a:t>89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/>
                        <a:t>0.8077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0.8243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/>
                        <a:t>0.8159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/>
                        <a:t>0.8188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noProof="0"/>
                        <a:t>[835,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171],</a:t>
                      </a:r>
                      <a:endParaRPr lang="zh-CN" alt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noProof="0"/>
                        <a:t>[191,</a:t>
                      </a:r>
                      <a:r>
                        <a:rPr lang="zh-CN" altLang="en-US" sz="1800" b="0" i="0" u="none" strike="noStrike" noProof="0"/>
                        <a:t> </a:t>
                      </a:r>
                      <a:r>
                        <a:rPr lang="en-US" altLang="zh-CN" sz="1800" b="0" i="0" u="none" strike="noStrike" noProof="0"/>
                        <a:t>802]</a:t>
                      </a:r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0864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A0B780F7F7A42969D8DD7BD5F01CA" ma:contentTypeVersion="8" ma:contentTypeDescription="Create a new document." ma:contentTypeScope="" ma:versionID="6b3a5968cc39729ba21eb4de6260b189">
  <xsd:schema xmlns:xsd="http://www.w3.org/2001/XMLSchema" xmlns:xs="http://www.w3.org/2001/XMLSchema" xmlns:p="http://schemas.microsoft.com/office/2006/metadata/properties" xmlns:ns3="9eb914ee-9c50-4153-b700-4c8f12a034fa" xmlns:ns4="57f4b50b-a3bc-4261-b2e2-1bb475efb6ce" targetNamespace="http://schemas.microsoft.com/office/2006/metadata/properties" ma:root="true" ma:fieldsID="33d20f323833fcd79d30963bbbfd6178" ns3:_="" ns4:_="">
    <xsd:import namespace="9eb914ee-9c50-4153-b700-4c8f12a034fa"/>
    <xsd:import namespace="57f4b50b-a3bc-4261-b2e2-1bb475efb6c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914ee-9c50-4153-b700-4c8f12a034f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4b50b-a3bc-4261-b2e2-1bb475efb6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b914ee-9c50-4153-b700-4c8f12a034fa" xsi:nil="true"/>
  </documentManagement>
</p:properties>
</file>

<file path=customXml/itemProps1.xml><?xml version="1.0" encoding="utf-8"?>
<ds:datastoreItem xmlns:ds="http://schemas.openxmlformats.org/officeDocument/2006/customXml" ds:itemID="{5A520786-BE9B-452E-B5DE-7F2C0DCCBA17}">
  <ds:schemaRefs>
    <ds:schemaRef ds:uri="57f4b50b-a3bc-4261-b2e2-1bb475efb6ce"/>
    <ds:schemaRef ds:uri="9eb914ee-9c50-4153-b700-4c8f12a034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57f4b50b-a3bc-4261-b2e2-1bb475efb6ce"/>
    <ds:schemaRef ds:uri="9eb914ee-9c50-4153-b700-4c8f12a034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Custom​​</vt:lpstr>
      <vt:lpstr>Detecting AI-Generated Argumentative Essay</vt:lpstr>
      <vt:lpstr>Objective &amp; Impact</vt:lpstr>
      <vt:lpstr>Data Description</vt:lpstr>
      <vt:lpstr>Data Preprocessing and EDA</vt:lpstr>
      <vt:lpstr>Analytical Approach/Feature Selection</vt:lpstr>
      <vt:lpstr>Analytical Approach/Feature Selection</vt:lpstr>
      <vt:lpstr>Modelling Results</vt:lpstr>
      <vt:lpstr>Analytical Approach/Feature Selection </vt:lpstr>
      <vt:lpstr>Modelling Results</vt:lpstr>
      <vt:lpstr>Final Model 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AI-Generated Argumentative Essay</dc:title>
  <dc:creator>Tashfeen Ahmed</dc:creator>
  <cp:revision>8</cp:revision>
  <dcterms:created xsi:type="dcterms:W3CDTF">2024-02-14T01:29:24Z</dcterms:created>
  <dcterms:modified xsi:type="dcterms:W3CDTF">2024-02-15T03:40:38Z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0x010100A6DA0B780F7F7A42969D8DD7BD5F01CA</vt:lpwstr>
  </property>
</Properties>
</file>