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4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>
              <a:defRPr sz="6000" b="1">
                <a:solidFill>
                  <a:srgbClr val="FF64C8"/>
                </a:solidFill>
              </a:defRPr>
            </a:pPr>
            <a:r>
              <a:t>Vapor Drift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>
              <a:defRPr sz="2000">
                <a:solidFill>
                  <a:srgbClr val="C8C8FF"/>
                </a:solidFill>
              </a:defRPr>
            </a:pPr>
            <a:r>
              <a:t>CSE299 – Project Proposal</a:t>
            </a:r>
            <a:br/>
            <a:r>
              <a:t>Group ID: 5 | Section: 4</a:t>
            </a:r>
            <a:br/>
            <a:br/>
            <a:r>
              <a:t>Tashfiq Mahmud Niloy | Tamanna Akter Mou</a:t>
            </a:r>
            <a:br/>
            <a:r>
              <a:t>Ihtishamul Haq Shimanto | Tirana Mahbub Meem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4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>
              <a:defRPr sz="3600" b="1">
                <a:solidFill>
                  <a:srgbClr val="FF64C8"/>
                </a:solidFill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FF"/>
                </a:solidFill>
              </a:defRPr>
            </a:pPr>
            <a:r>
              <a:t>Vapor Drift is a 3D endless runner set in a neon synthwave world called The Grid.</a:t>
            </a:r>
            <a:br/>
            <a:br/>
            <a:r>
              <a:t>Players race through lanes, dodge obstacles, and use Boost and Phase-Shift abilities to survive in a high-speed, visually stunning environment.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4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>
              <a:defRPr sz="3600" b="1">
                <a:solidFill>
                  <a:srgbClr val="FF64C8"/>
                </a:solidFill>
              </a:defRPr>
            </a:pPr>
            <a:r>
              <a:t>Project 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FF"/>
                </a:solidFill>
              </a:defRPr>
            </a:pPr>
            <a:r>
              <a:t>• Build a 3D procedural generation engine for an infinite highway.</a:t>
            </a:r>
            <a:br/>
            <a:r>
              <a:t>• Implement smooth three-lane movement &amp; collision detection.</a:t>
            </a:r>
            <a:br/>
            <a:r>
              <a:t>• Integrate skill-based Boost and defensive Phase-Shift.</a:t>
            </a:r>
            <a:br/>
            <a:r>
              <a:t>• Add adaptive difficulty scaling with progress.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4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>
              <a:defRPr sz="3600" b="1">
                <a:solidFill>
                  <a:srgbClr val="FF64C8"/>
                </a:solidFill>
              </a:defRPr>
            </a:pPr>
            <a:r>
              <a:t>Project Description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FF"/>
                </a:solidFill>
              </a:defRPr>
            </a:pPr>
            <a:r>
              <a:t>Control a rogue AI hovercraft escaping corruption in The Grid.</a:t>
            </a:r>
            <a:br/>
            <a:br/>
            <a:r>
              <a:t>Gameplay:</a:t>
            </a:r>
            <a:br/>
            <a:r>
              <a:t>- Swipe or use keyboard to dodge obstacles.</a:t>
            </a:r>
            <a:br/>
            <a:r>
              <a:t>- Manage two key resources:</a:t>
            </a:r>
            <a:br/>
            <a:r>
              <a:t>   ⚡ Boost – Speed burst &amp; invincibility from near-misses.</a:t>
            </a:r>
            <a:br/>
            <a:r>
              <a:t>   💠 Phase-Shift – Pass through obstacles using Energy Cores.</a:t>
            </a:r>
            <a:br/>
            <a:r>
              <a:t>- Speed and difficulty rise with distance.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4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>
              <a:defRPr sz="3600" b="1">
                <a:solidFill>
                  <a:srgbClr val="FF64C8"/>
                </a:solidFill>
              </a:defRPr>
            </a:pPr>
            <a:r>
              <a:t>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FF"/>
                </a:solidFill>
              </a:defRPr>
            </a:pPr>
            <a:r>
              <a:t>1️⃣ Planning &amp; Design – Asset pipeline, controls, physics.</a:t>
            </a:r>
            <a:br/>
            <a:r>
              <a:t>2️⃣ Implementation – Core logic with Unity &amp; C#.</a:t>
            </a:r>
            <a:br/>
            <a:r>
              <a:t>3️⃣ Feature Integration – Boost, UI, scoring, effects.</a:t>
            </a:r>
            <a:br/>
            <a:r>
              <a:t>4️⃣ Testing – Optimize performance, fairness, and control.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4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>
              <a:defRPr sz="3600" b="1">
                <a:solidFill>
                  <a:srgbClr val="FF64C8"/>
                </a:solidFill>
              </a:defRPr>
            </a:pPr>
            <a:r>
              <a:t>Tools &amp; Technologies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FF"/>
                </a:solidFill>
              </a:defRPr>
            </a:pPr>
            <a:r>
              <a:t>🧠 Game Engine: Unity</a:t>
            </a:r>
            <a:br/>
            <a:r>
              <a:t>💻 Language: C#</a:t>
            </a:r>
            <a:br/>
            <a:r>
              <a:t>🎨 Design Tools: Figma, Blender</a:t>
            </a:r>
            <a:br/>
            <a:r>
              <a:t>🔗 Version Control: GitHub</a:t>
            </a:r>
            <a:br/>
            <a:r>
              <a:t>📱 Platform: Mobile-compatible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4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>
              <a:defRPr sz="3600" b="1">
                <a:solidFill>
                  <a:srgbClr val="FF64C8"/>
                </a:solidFill>
              </a:defRPr>
            </a:pPr>
            <a:r>
              <a:t>Expected Outcome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FF"/>
                </a:solidFill>
              </a:defRPr>
            </a:pPr>
            <a:r>
              <a:t>Deliver a playable prototype demonstrating:</a:t>
            </a:r>
            <a:br/>
            <a:r>
              <a:t>• Procedural track generation</a:t>
            </a:r>
            <a:br/>
            <a:r>
              <a:t>• Boost &amp; Phase-Shift systems</a:t>
            </a:r>
            <a:br/>
            <a:r>
              <a:t>• Persistent high scores</a:t>
            </a:r>
            <a:br/>
            <a:br/>
            <a:r>
              <a:t>A visually striking, performance-optimized 3D game demo.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4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>
              <a:defRPr sz="3600" b="1">
                <a:solidFill>
                  <a:srgbClr val="FF64C8"/>
                </a:solidFill>
              </a:defRPr>
            </a:pPr>
            <a:r>
              <a:t>Future Enhancements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FF"/>
                </a:solidFill>
              </a:defRPr>
            </a:pPr>
            <a:r>
              <a:t>🎵 Dynamic synthwave music synced to player speed.</a:t>
            </a:r>
            <a:br/>
            <a:r>
              <a:t>🌆 New biomes – Data Tunnels, City Overlook.</a:t>
            </a:r>
            <a:br/>
            <a:r>
              <a:t>🌐 Multiplayer with cloud leaderboards &amp; ghost racing.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42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</a:p>
          <a:p>
            <a:pPr>
              <a:defRPr sz="3600" b="1">
                <a:solidFill>
                  <a:srgbClr val="FF64C8"/>
                </a:solidFill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C8C8FF"/>
                </a:solidFill>
              </a:defRPr>
            </a:pPr>
            <a:r>
              <a:t>Vapor Drift merges creativity with technology—combining 3D graphics, procedural logic, and real-time gameplay.</a:t>
            </a:r>
            <a:br/>
            <a:br/>
            <a:r>
              <a:t>This project reflects teamwork, innovation, and technical expertise in modern game development.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