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0A4D-C439-AC00-173B-BB76F4F16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B07D1-2866-ABEF-819C-668241DC2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A48D0-D714-A0DB-7CF9-87B222E4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C509-4E92-4B9A-A5B5-9B74DAFB05B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C1D21-9FDD-DE78-2A90-5F169B51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C8C49-88F4-8B18-FC35-44299890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194-64F3-4284-9D07-2F0813F80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9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855F-48FC-1842-2A19-2868A9E7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1E4C6-C945-C7D0-C3CA-79C955934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444E8-9A28-9D09-6466-6EDE1103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C509-4E92-4B9A-A5B5-9B74DAFB05B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71FE-09B0-AC7E-0AB8-BBCED7A4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62E5-4F46-46FE-517F-0DE60FE5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194-64F3-4284-9D07-2F0813F80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1A17F-FB32-0639-960A-B2CAA7975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649D2-B734-BBE2-9C3E-94E4E8B24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A1BFD-26C7-1644-B95F-292D0F3A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C509-4E92-4B9A-A5B5-9B74DAFB05B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D7785-1AD0-A4D2-98EE-0BB8213E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D2488-2047-CFC7-80E8-A04B0979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194-64F3-4284-9D07-2F0813F80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3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A220-094E-D319-D363-4EC42C0B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29C99-B604-1430-A19B-6A889D47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0A8F7-0D68-1512-0D5A-1CF21F62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C509-4E92-4B9A-A5B5-9B74DAFB05B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F4CEE-6A13-D19F-2EBA-5B72828A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8B8F1-F61B-792A-2A3B-0EC99D4D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194-64F3-4284-9D07-2F0813F80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52F1-AE22-5181-8E6E-BA80A492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6B06B-768A-5E06-6C4D-546028A1A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25BA5-7E5D-4586-6A5F-CDFA7D84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C509-4E92-4B9A-A5B5-9B74DAFB05B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03BF5-631B-CA99-A3C7-C7E492D5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66F2-8B63-53AD-3E59-EBCB89C8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194-64F3-4284-9D07-2F0813F80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7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D4ED-FD34-F9ED-D711-5B69587B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4B3A6-1192-4F18-CD10-6DE1BCE69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4383F-AD0D-063D-F67E-0834562D4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367A-3AC1-CA65-0B92-B877D6D0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C509-4E92-4B9A-A5B5-9B74DAFB05B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F6B3C-9747-837C-D50D-9A52CD5E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A8BCF-04A6-1526-A044-348547DB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194-64F3-4284-9D07-2F0813F80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6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4E64-07F7-36B3-4627-8D98FA94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5E3CB-5D5B-3A28-FEB5-B82FF2210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C958D-7E06-D8E4-EE08-760A5F2DC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4B33-7348-A87C-6FE2-34DE8F85C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56C2A-2C10-7926-CE05-DD2261BB2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B8506-A93B-E6A8-9AB8-FBBB9452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C509-4E92-4B9A-A5B5-9B74DAFB05B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08D9F-F9B2-ACC9-3DB7-879E8687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3F4FF-C884-59E8-E6E1-43D8ADF7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194-64F3-4284-9D07-2F0813F80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5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1C4A-0EE0-E299-E75A-AE13783B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063E5-7E1E-539C-335D-C3CBEE82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C509-4E92-4B9A-A5B5-9B74DAFB05B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AADCB-91B6-38E9-29DF-4AC2C4A7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6A384-49F7-9F01-9F70-FC93AC1F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194-64F3-4284-9D07-2F0813F80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6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8B99B-428F-9184-7D9A-38D6FC4F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C509-4E92-4B9A-A5B5-9B74DAFB05B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3D68F-0D5A-8503-84AE-541D4143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C4EA5-36F7-7C88-6221-55942D5D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194-64F3-4284-9D07-2F0813F80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6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F474-D3C1-0A47-77B4-CB45FB6B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99BE-A7C2-9E2A-0663-996611CB4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5297-8C1B-1BA4-8D11-7DC5DE766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BD70E-437E-FBA4-1B6D-07B74968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C509-4E92-4B9A-A5B5-9B74DAFB05B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9DA73-4C40-5EC8-C493-0B287254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40DC-9D66-40F4-8811-90AC6D17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194-64F3-4284-9D07-2F0813F80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6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3966-1FB6-7B44-8067-40BC5F42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649B4-8EA1-7C34-2D15-7DC0F9B8E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3C93D-6C84-8A65-1C19-47BFB5FD2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B195A-EE45-E6BF-B398-AA1E9A57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C509-4E92-4B9A-A5B5-9B74DAFB05B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3B48F-A82F-9BEE-D293-CE07A646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ED598-A397-12CB-91CC-6D7FD174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194-64F3-4284-9D07-2F0813F80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2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CAF0F-153D-CF48-815C-0B7F224C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4081D-755D-B014-F0FA-974BFE49D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2BD0C-12C9-C3D3-DD1B-A750C10D6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75C509-4E92-4B9A-A5B5-9B74DAFB05B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ECB99-67FC-4219-462F-A1F28D428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8C85-91BD-9B17-1365-2F006FAEE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D7194-64F3-4284-9D07-2F0813F80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7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01A449-A164-7F50-BB85-0C10DF83F53F}"/>
              </a:ext>
            </a:extLst>
          </p:cNvPr>
          <p:cNvSpPr txBox="1"/>
          <p:nvPr/>
        </p:nvSpPr>
        <p:spPr>
          <a:xfrm>
            <a:off x="0" y="6027003"/>
            <a:ext cx="2847902" cy="83099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RIFAH TASHFIA SHAMIM 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IDM: ac83ekob 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number: 23476978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909E-E3A6-6054-9BF1-D66E67D7097D}"/>
              </a:ext>
            </a:extLst>
          </p:cNvPr>
          <p:cNvSpPr txBox="1"/>
          <p:nvPr/>
        </p:nvSpPr>
        <p:spPr>
          <a:xfrm>
            <a:off x="69802" y="62821"/>
            <a:ext cx="201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Homework - 5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48F120-0849-CA4B-CB08-CA2E6899D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0" y="801485"/>
            <a:ext cx="7561433" cy="37088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657F01-10B2-AD00-F142-967715C0E947}"/>
              </a:ext>
            </a:extLst>
          </p:cNvPr>
          <p:cNvSpPr txBox="1"/>
          <p:nvPr/>
        </p:nvSpPr>
        <p:spPr>
          <a:xfrm>
            <a:off x="3489477" y="432153"/>
            <a:ext cx="7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444A85-32EF-49AC-A6F7-46A573ADDFB2}"/>
              </a:ext>
            </a:extLst>
          </p:cNvPr>
          <p:cNvSpPr txBox="1"/>
          <p:nvPr/>
        </p:nvSpPr>
        <p:spPr>
          <a:xfrm>
            <a:off x="7746616" y="3518624"/>
            <a:ext cx="4263247" cy="25083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2:</a:t>
            </a:r>
          </a:p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Null hypothesis: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Alcohol content does not influence wine quality</a:t>
            </a:r>
          </a:p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Alternative hypothesis: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Alcohol content influences wine quality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Test chosen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ANOVA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 chose ANOVA because we have a continuous values for alcohol content and discrete categorical labels for quality</a:t>
            </a: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Conclusion: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We can reject the null hypothesis since the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p_value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(1.209) &gt; alpha (0.05). The alcohol content significantly influences the quality of the wine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3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Tashfia Shamim</dc:creator>
  <cp:lastModifiedBy>Tashfia Shamim</cp:lastModifiedBy>
  <cp:revision>6</cp:revision>
  <dcterms:created xsi:type="dcterms:W3CDTF">2024-11-07T20:16:18Z</dcterms:created>
  <dcterms:modified xsi:type="dcterms:W3CDTF">2024-11-28T00:13:17Z</dcterms:modified>
</cp:coreProperties>
</file>