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ed988e699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ed988e699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ed988e699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ed988e699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d988e699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ed988e699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ed988e699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ed988e699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d988e699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ed988e699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298150" y="1053675"/>
            <a:ext cx="54003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Task 2: </a:t>
            </a:r>
            <a:r>
              <a:rPr b="0" lang="en" sz="1800"/>
              <a:t>Individual</a:t>
            </a:r>
            <a:r>
              <a:rPr b="0" lang="en" sz="1800"/>
              <a:t> Submission of Paper Unique within Course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5501"/>
                </a:solidFill>
              </a:rPr>
              <a:t>Question Generation and Answering for exploring Digital Humanities collections</a:t>
            </a:r>
            <a:endParaRPr sz="2000">
              <a:solidFill>
                <a:srgbClr val="EC550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91500" y="3212175"/>
            <a:ext cx="34020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Team 7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Name:</a:t>
            </a:r>
            <a:r>
              <a:rPr lang="en" sz="1800">
                <a:solidFill>
                  <a:schemeClr val="dk2"/>
                </a:solidFill>
              </a:rPr>
              <a:t> Md Iftekhar Islam Tashi</a:t>
            </a:r>
            <a:r>
              <a:rPr lang="en" sz="1800">
                <a:solidFill>
                  <a:schemeClr val="dk2"/>
                </a:solidFill>
              </a:rPr>
              <a:t>k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ID:</a:t>
            </a:r>
            <a:r>
              <a:rPr lang="en" sz="1800">
                <a:solidFill>
                  <a:schemeClr val="dk2"/>
                </a:solidFill>
              </a:rPr>
              <a:t> 20301078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861100" y="34304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RA: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Md Humaion Kabir Mehedi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ST: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Abid Hossain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 flipH="1">
            <a:off x="4475525" y="3212175"/>
            <a:ext cx="10800" cy="111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/>
          <p:nvPr/>
        </p:nvSpPr>
        <p:spPr>
          <a:xfrm>
            <a:off x="578225" y="1113600"/>
            <a:ext cx="1220700" cy="3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49900" y="603975"/>
            <a:ext cx="23448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</a:t>
            </a:r>
            <a:endParaRPr sz="23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5" y="1531150"/>
            <a:ext cx="8050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Proposed methodology: </a:t>
            </a:r>
            <a:r>
              <a:rPr lang="en">
                <a:solidFill>
                  <a:schemeClr val="dk2"/>
                </a:solidFill>
              </a:rPr>
              <a:t>Evaluate question generation and answering techniques with a focus on qualitative and semantic control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New approach: </a:t>
            </a:r>
            <a:r>
              <a:rPr lang="en">
                <a:solidFill>
                  <a:schemeClr val="dk2"/>
                </a:solidFill>
              </a:rPr>
              <a:t>BART Transformer-based generative model enriched with semantic constraints for question generation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Evaluation: </a:t>
            </a:r>
            <a:r>
              <a:rPr lang="en">
                <a:solidFill>
                  <a:schemeClr val="dk2"/>
                </a:solidFill>
              </a:rPr>
              <a:t> on multiple French corpora, including a digitized archive collection of a French Social Science journal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Aim: </a:t>
            </a:r>
            <a:r>
              <a:rPr lang="en">
                <a:solidFill>
                  <a:schemeClr val="dk2"/>
                </a:solidFill>
              </a:rPr>
              <a:t>Enhance training material for Machine Reading Question Answering algorithms and establish explainable link s between documents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149900" y="603975"/>
            <a:ext cx="23448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Experiment</a:t>
            </a:r>
            <a:endParaRPr sz="2300"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29625" y="1391975"/>
            <a:ext cx="80502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Corpora Used in Experiments: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FQUAD:</a:t>
            </a:r>
            <a:r>
              <a:rPr lang="en" sz="1500">
                <a:solidFill>
                  <a:schemeClr val="dk2"/>
                </a:solidFill>
              </a:rPr>
              <a:t> French Wikipedia articles with easy questions and answers.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CALOR-QUEST: </a:t>
            </a:r>
            <a:r>
              <a:rPr lang="en" sz="1500">
                <a:solidFill>
                  <a:schemeClr val="dk2"/>
                </a:solidFill>
              </a:rPr>
              <a:t>Built on CALOR-FRAME with expert semantic annotations for evaluation.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ARCHIVAL:</a:t>
            </a:r>
            <a:r>
              <a:rPr lang="en" sz="1500">
                <a:solidFill>
                  <a:schemeClr val="dk2"/>
                </a:solidFill>
              </a:rPr>
              <a:t> Challenging data from a French journal, serving as the target corpus.</a:t>
            </a:r>
            <a:endParaRPr sz="15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Question Generation Experiments: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Approach: </a:t>
            </a:r>
            <a:r>
              <a:rPr lang="en">
                <a:solidFill>
                  <a:schemeClr val="dk2"/>
                </a:solidFill>
              </a:rPr>
              <a:t>BART Transformer-based model trained on FQUAD with different semantic annotations (basicctx, Frame-ctx, SRL-ctx).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Purpose:</a:t>
            </a:r>
            <a:r>
              <a:rPr lang="en">
                <a:solidFill>
                  <a:schemeClr val="dk2"/>
                </a:solidFill>
              </a:rPr>
              <a:t> Enhance question generation quality and incorporate qualitative and semantic control.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Evaluation:</a:t>
            </a:r>
            <a:r>
              <a:rPr lang="en">
                <a:solidFill>
                  <a:schemeClr val="dk2"/>
                </a:solidFill>
              </a:rPr>
              <a:t> Performance assessed on CALOR-QUEST.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-74950" y="614675"/>
            <a:ext cx="32658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Results &amp; Analysis</a:t>
            </a:r>
            <a:endParaRPr sz="2300"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61750" y="1220650"/>
            <a:ext cx="80502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Results: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Semantic Annotations</a:t>
            </a:r>
            <a:r>
              <a:rPr lang="en" sz="1500">
                <a:solidFill>
                  <a:schemeClr val="dk2"/>
                </a:solidFill>
              </a:rPr>
              <a:t>: Using semantic constraints enhances the quality of generated questions.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MRQA Performance:</a:t>
            </a:r>
            <a:r>
              <a:rPr lang="en" sz="1500">
                <a:solidFill>
                  <a:schemeClr val="dk2"/>
                </a:solidFill>
              </a:rPr>
              <a:t> Models trained on automatically generated questions show no significant improvements on CALOR-QUEST and ARCHIVAL datasets.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FQUAD:</a:t>
            </a:r>
            <a:r>
              <a:rPr lang="en" sz="1500">
                <a:solidFill>
                  <a:schemeClr val="dk2"/>
                </a:solidFill>
              </a:rPr>
              <a:t>  Has better F1 score</a:t>
            </a:r>
            <a:r>
              <a:rPr lang="en" sz="1500">
                <a:solidFill>
                  <a:schemeClr val="dk2"/>
                </a:solidFill>
              </a:rPr>
              <a:t>. Using both  generates more consistent answer spans</a:t>
            </a:r>
            <a:endParaRPr sz="15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Analysis and Distinctions: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Professional Readers vs. Crowdsourced Annotators:</a:t>
            </a:r>
            <a:r>
              <a:rPr lang="en" sz="1500">
                <a:solidFill>
                  <a:schemeClr val="dk2"/>
                </a:solidFill>
              </a:rPr>
              <a:t> Highlighting the differences between questions generated by these two groups.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Self-Management Corpus: </a:t>
            </a:r>
            <a:r>
              <a:rPr lang="en" sz="1500">
                <a:solidFill>
                  <a:schemeClr val="dk2"/>
                </a:solidFill>
              </a:rPr>
              <a:t>French journal collection spanning two decades, serving as archival material for the ARCHIVAL project.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250" y="475500"/>
            <a:ext cx="3629749" cy="13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171325" y="400650"/>
            <a:ext cx="3918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Strengths &amp;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Future Improvement Areas</a:t>
            </a:r>
            <a:endParaRPr sz="2300"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72450" y="1220625"/>
            <a:ext cx="80502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Strengths: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Credible Findings</a:t>
            </a:r>
            <a:r>
              <a:rPr lang="en" sz="1500">
                <a:solidFill>
                  <a:schemeClr val="dk2"/>
                </a:solidFill>
              </a:rPr>
              <a:t>: Well-executed experiments enhance the paper's credibility.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Valuable Insights: </a:t>
            </a:r>
            <a:r>
              <a:rPr lang="en" sz="1500">
                <a:solidFill>
                  <a:schemeClr val="dk2"/>
                </a:solidFill>
              </a:rPr>
              <a:t>Offers valuable insights into machine reading and question generation for self-management tasks.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Educational Value: </a:t>
            </a:r>
            <a:r>
              <a:rPr lang="en" sz="1500">
                <a:solidFill>
                  <a:schemeClr val="dk2"/>
                </a:solidFill>
              </a:rPr>
              <a:t>Contributes to exploring digitized archives for social science studies.</a:t>
            </a:r>
            <a:endParaRPr sz="15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>
                <a:solidFill>
                  <a:schemeClr val="dk2"/>
                </a:solidFill>
              </a:rPr>
              <a:t>Areas for Improvement: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Quality of Candidate Questions: </a:t>
            </a:r>
            <a:r>
              <a:rPr lang="en" sz="1500">
                <a:solidFill>
                  <a:schemeClr val="dk2"/>
                </a:solidFill>
              </a:rPr>
              <a:t>Limited quality of candidate questions 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Detailed Discussion Needed:</a:t>
            </a:r>
            <a:r>
              <a:rPr lang="en" sz="1500">
                <a:solidFill>
                  <a:schemeClr val="dk2"/>
                </a:solidFill>
              </a:rPr>
              <a:t> More detailed discussions on the evolution matrix, experimental results, and evaluation metrics.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b="1" lang="en" sz="1500">
                <a:solidFill>
                  <a:schemeClr val="dk2"/>
                </a:solidFill>
              </a:rPr>
              <a:t>System Comparison:</a:t>
            </a:r>
            <a:r>
              <a:rPr lang="en" sz="1500">
                <a:solidFill>
                  <a:schemeClr val="dk2"/>
                </a:solidFill>
              </a:rPr>
              <a:t> Provide more insights on system strengths, weaknesses, and comparisons with state-of-the-art approaches.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727950" y="2168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Thank you for </a:t>
            </a:r>
            <a:r>
              <a:rPr lang="en">
                <a:solidFill>
                  <a:schemeClr val="accent3"/>
                </a:solidFill>
              </a:rPr>
              <a:t>listening</a:t>
            </a:r>
            <a:r>
              <a:rPr lang="en">
                <a:solidFill>
                  <a:schemeClr val="accent3"/>
                </a:solidFill>
              </a:rPr>
              <a:t>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729625" y="3172900"/>
            <a:ext cx="7504200" cy="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78225" y="1113600"/>
            <a:ext cx="1220700" cy="3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