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108" r:id="rId2"/>
    <p:sldId id="2165" r:id="rId3"/>
    <p:sldId id="2166" r:id="rId4"/>
    <p:sldId id="2167" r:id="rId5"/>
    <p:sldId id="2168" r:id="rId6"/>
    <p:sldId id="2169" r:id="rId7"/>
    <p:sldId id="2170" r:id="rId8"/>
    <p:sldId id="2145" r:id="rId9"/>
    <p:sldId id="2146" r:id="rId10"/>
    <p:sldId id="2171" r:id="rId11"/>
    <p:sldId id="2147" r:id="rId12"/>
    <p:sldId id="2148" r:id="rId13"/>
    <p:sldId id="2149" r:id="rId14"/>
    <p:sldId id="2163" r:id="rId15"/>
    <p:sldId id="2152" r:id="rId16"/>
    <p:sldId id="2153" r:id="rId17"/>
    <p:sldId id="2154" r:id="rId18"/>
    <p:sldId id="2150" r:id="rId19"/>
    <p:sldId id="2156" r:id="rId20"/>
    <p:sldId id="2157" r:id="rId21"/>
    <p:sldId id="2144" r:id="rId22"/>
    <p:sldId id="2123" r:id="rId23"/>
    <p:sldId id="2131" r:id="rId24"/>
    <p:sldId id="2128" r:id="rId25"/>
    <p:sldId id="2124" r:id="rId26"/>
    <p:sldId id="2122" r:id="rId27"/>
    <p:sldId id="2109" r:id="rId28"/>
    <p:sldId id="2116" r:id="rId29"/>
    <p:sldId id="2115" r:id="rId30"/>
    <p:sldId id="2114" r:id="rId31"/>
    <p:sldId id="2113" r:id="rId32"/>
    <p:sldId id="2151" r:id="rId33"/>
    <p:sldId id="2164" r:id="rId34"/>
    <p:sldId id="2127" r:id="rId35"/>
    <p:sldId id="2121" r:id="rId36"/>
    <p:sldId id="2126" r:id="rId37"/>
    <p:sldId id="2125" r:id="rId38"/>
    <p:sldId id="2118" r:id="rId39"/>
    <p:sldId id="2117" r:id="rId40"/>
    <p:sldId id="2111" r:id="rId41"/>
    <p:sldId id="211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" initials="T" lastIdx="1" clrIdx="0">
    <p:extLst>
      <p:ext uri="{19B8F6BF-5375-455C-9EA6-DF929625EA0E}">
        <p15:presenceInfo xmlns:p15="http://schemas.microsoft.com/office/powerpoint/2012/main" userId="Tas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6273-CBD5-4C91-829B-BDAD7606D72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50D7-8C24-47C9-B46E-43763CFB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cs typeface="Segoe UI Light"/>
              </a:rPr>
              <a:t>Good morning! I'm [ YOUR NAME ] and I'm absolutely thrilled to join you in [ CITY YOU ARE IN ]. </a:t>
            </a:r>
            <a:endParaRPr lang="en-US">
              <a:cs typeface="Segoe UI Light"/>
            </a:endParaRPr>
          </a:p>
          <a:p>
            <a:endParaRPr lang="en-US" sz="90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900"/>
              <a:t>Azure provides compute, storage and networking for the cloud</a:t>
            </a:r>
          </a:p>
          <a:p>
            <a:pPr marL="285750" indent="-285750">
              <a:buFont typeface="Arial"/>
              <a:buChar char="•"/>
            </a:pPr>
            <a:r>
              <a:rPr lang="en-US" sz="900"/>
              <a:t>If you're new to Azure, or the cloud, it can be intimidating</a:t>
            </a:r>
          </a:p>
          <a:p>
            <a:pPr marL="285750" indent="-285750">
              <a:buFont typeface="Arial"/>
              <a:buChar char="•"/>
            </a:pPr>
            <a:r>
              <a:rPr lang="en-US" sz="900">
                <a:cs typeface="Segoe UI Light"/>
              </a:rPr>
              <a:t>This session will cover the essential concepts you'll need to get off and running with Azure networking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8/23/2020 9:04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650D7-8C24-47C9-B46E-43763CFBBC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crosoft Ignite The Tour graphic">
            <a:extLst>
              <a:ext uri="{FF2B5EF4-FFF2-40B4-BE49-F238E27FC236}">
                <a16:creationId xmlns:a16="http://schemas.microsoft.com/office/drawing/2014/main" id="{36F1C851-4FAB-44D0-8FE4-F7187E53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486" y="0"/>
            <a:ext cx="928551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0213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42998-EA94-4FA2-A6F3-9EB067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52" y="2341602"/>
            <a:ext cx="6280834" cy="1107996"/>
          </a:xfrm>
        </p:spPr>
        <p:txBody>
          <a:bodyPr/>
          <a:lstStyle/>
          <a:p>
            <a:r>
              <a:rPr lang="en-US" dirty="0"/>
              <a:t>Introduction To Azure Load Balancing.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C36C-D184-4AF5-92D2-A0DBD6B7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252" y="3962400"/>
            <a:ext cx="5510213" cy="1015663"/>
          </a:xfrm>
        </p:spPr>
        <p:txBody>
          <a:bodyPr/>
          <a:lstStyle/>
          <a:p>
            <a:r>
              <a:rPr lang="en-US" dirty="0"/>
              <a:t>Tashik Moin</a:t>
            </a:r>
            <a:br>
              <a:rPr lang="en-US" dirty="0"/>
            </a:br>
            <a:r>
              <a:rPr lang="en-US" dirty="0"/>
              <a:t>MLSA, Microsoft.</a:t>
            </a:r>
            <a:br>
              <a:rPr lang="en-US" dirty="0"/>
            </a:br>
            <a:r>
              <a:rPr lang="en-US" dirty="0"/>
              <a:t>Tashik.Moin@StudentAmbassadors.Com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9ED6E-1D03-4113-8ABC-BB6D8578A978}"/>
              </a:ext>
            </a:extLst>
          </p:cNvPr>
          <p:cNvSpPr txBox="1"/>
          <p:nvPr/>
        </p:nvSpPr>
        <p:spPr>
          <a:xfrm>
            <a:off x="10114670" y="5657671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References</a:t>
            </a:r>
            <a:br>
              <a:rPr lang="en-US" dirty="0"/>
            </a:br>
            <a:r>
              <a:rPr lang="en-US" b="1" dirty="0"/>
              <a:t>Microsoft Ignite</a:t>
            </a:r>
            <a:br>
              <a:rPr lang="en-US" b="1" dirty="0"/>
            </a:br>
            <a:r>
              <a:rPr lang="en-US" b="1" dirty="0"/>
              <a:t>Microsoft Learn</a:t>
            </a:r>
            <a:br>
              <a:rPr lang="en-US" b="1" dirty="0"/>
            </a:br>
            <a:r>
              <a:rPr lang="en-US" b="1" dirty="0"/>
              <a:t>MSDN</a:t>
            </a:r>
          </a:p>
        </p:txBody>
      </p:sp>
    </p:spTree>
    <p:extLst>
      <p:ext uri="{BB962C8B-B14F-4D97-AF65-F5344CB8AC3E}">
        <p14:creationId xmlns:p14="http://schemas.microsoft.com/office/powerpoint/2010/main" val="396418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C4D4F-7597-4F2B-A24E-05E12006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0FB97-0DF9-4C0D-ABC9-33C967554956}"/>
              </a:ext>
            </a:extLst>
          </p:cNvPr>
          <p:cNvSpPr txBox="1"/>
          <p:nvPr/>
        </p:nvSpPr>
        <p:spPr>
          <a:xfrm>
            <a:off x="7132320" y="182880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Client systems use TCP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1433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to connect to the database engine; SQL Server Management Studio (SSMS)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uses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the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port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to manage instances of SQL Server across the network. You can reconfigure SQL Server to listen on a different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port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, but 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1433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is by far the most common implementation.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61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7C88B6-5B5C-4356-B629-09DBB6A1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CDF29-9B55-4C04-B0CC-E2555001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AFB47-87F5-42FD-B90B-AE1D4132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0CCD1-7419-4329-825A-4419D147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09" y="0"/>
            <a:ext cx="8380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49D8E-FBF4-4226-B05D-9C9EFF87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59" y="0"/>
            <a:ext cx="906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7BCEA-31A9-473F-9708-A79D0EB1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53" y="564822"/>
            <a:ext cx="9338094" cy="5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ABF46-3C39-46C4-A754-FA1F92D6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CE111-9CD3-4DD7-88E3-5E36B6F7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6DED80-BA8A-40CF-9ACD-A7013CF8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9098A-F192-49A7-9800-D50342C2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89" y="1110468"/>
            <a:ext cx="8328221" cy="46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3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E1D831-B5F6-4D71-A3AC-6AC2582C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6674B-B08B-4CE5-9FF0-5D226887C0F1}"/>
              </a:ext>
            </a:extLst>
          </p:cNvPr>
          <p:cNvSpPr txBox="1"/>
          <p:nvPr/>
        </p:nvSpPr>
        <p:spPr>
          <a:xfrm>
            <a:off x="2229396" y="2844225"/>
            <a:ext cx="773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Creation Of A Internal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316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670C0-8EA7-42FF-815A-AB9D6FFD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68F13D-6D70-4112-9E10-71B24AD2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A1B6C-83E8-4CD2-A3DE-B0C29E81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63039-93A1-416A-9BD6-362A9DD7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C6587-BCA4-4DF4-A816-222E6D3C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FC984D54-64CA-4267-BC38-4CF54903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1A1AC-574F-4161-9C8B-EB92D4C7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ABF68-446D-4EBD-8CB3-9635C4D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5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F429C-9D6D-4401-AE20-39287895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40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993C-168A-4A31-8545-04606E57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30753-1330-404A-AEDB-A0A10362BC42}"/>
              </a:ext>
            </a:extLst>
          </p:cNvPr>
          <p:cNvSpPr txBox="1"/>
          <p:nvPr/>
        </p:nvSpPr>
        <p:spPr>
          <a:xfrm>
            <a:off x="3268170" y="3429000"/>
            <a:ext cx="565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This is one of 3 virtual machines that we have created earlier. </a:t>
            </a:r>
          </a:p>
        </p:txBody>
      </p:sp>
    </p:spTree>
    <p:extLst>
      <p:ext uri="{BB962C8B-B14F-4D97-AF65-F5344CB8AC3E}">
        <p14:creationId xmlns:p14="http://schemas.microsoft.com/office/powerpoint/2010/main" val="39320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A5A64-B1B7-4BD7-AE81-305F00B4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F69CC-6181-4C13-AB9E-893AE29D26D3}"/>
              </a:ext>
            </a:extLst>
          </p:cNvPr>
          <p:cNvSpPr txBox="1"/>
          <p:nvPr/>
        </p:nvSpPr>
        <p:spPr>
          <a:xfrm>
            <a:off x="2715065" y="2419643"/>
            <a:ext cx="776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4 minutes of idle time, the new requests are sent to other servers in the backend pool of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15998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0CBE0-7016-4657-BEDF-8180CF90370E}"/>
              </a:ext>
            </a:extLst>
          </p:cNvPr>
          <p:cNvSpPr txBox="1"/>
          <p:nvPr/>
        </p:nvSpPr>
        <p:spPr>
          <a:xfrm>
            <a:off x="637736" y="3136612"/>
            <a:ext cx="10916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Creation Of A Public Zone-Redundant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25055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1EB79-D145-4CA6-B05E-A3A513EA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4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D5F62-902D-4EE9-B4DD-EA4C502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C848E-5FB0-4AC1-96D1-9CA11DB8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88DC1-EA90-41DE-95C2-102621C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16869-DC48-44BB-8F35-0950133FC01B}"/>
              </a:ext>
            </a:extLst>
          </p:cNvPr>
          <p:cNvSpPr txBox="1"/>
          <p:nvPr/>
        </p:nvSpPr>
        <p:spPr>
          <a:xfrm>
            <a:off x="2032000" y="3701143"/>
            <a:ext cx="601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inbound security rule for HTTP port 80 in NSG.</a:t>
            </a:r>
          </a:p>
        </p:txBody>
      </p:sp>
    </p:spTree>
    <p:extLst>
      <p:ext uri="{BB962C8B-B14F-4D97-AF65-F5344CB8AC3E}">
        <p14:creationId xmlns:p14="http://schemas.microsoft.com/office/powerpoint/2010/main" val="14352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FE986-6F49-4D0C-8D44-8594F291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F5008-FF74-4DB3-96B0-AC0ECB91A472}"/>
              </a:ext>
            </a:extLst>
          </p:cNvPr>
          <p:cNvSpPr txBox="1"/>
          <p:nvPr/>
        </p:nvSpPr>
        <p:spPr>
          <a:xfrm>
            <a:off x="1814286" y="3701143"/>
            <a:ext cx="623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inbound security rule for RDP port 3389 in NSG.</a:t>
            </a:r>
          </a:p>
        </p:txBody>
      </p:sp>
    </p:spTree>
    <p:extLst>
      <p:ext uri="{BB962C8B-B14F-4D97-AF65-F5344CB8AC3E}">
        <p14:creationId xmlns:p14="http://schemas.microsoft.com/office/powerpoint/2010/main" val="20305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8CFEB-A78C-407C-91FF-86AC0A1F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AABA3-6054-4EF0-BE35-4C49716C325A}"/>
              </a:ext>
            </a:extLst>
          </p:cNvPr>
          <p:cNvSpPr txBox="1"/>
          <p:nvPr/>
        </p:nvSpPr>
        <p:spPr>
          <a:xfrm>
            <a:off x="6773484" y="1951672"/>
            <a:ext cx="4547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Region will still be same for all the virtual machines but all the virtual machines are equally distributed in 3 zones of any region supported by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18251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3942E-23C8-4EDE-A83E-2D9C6356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305A8-CDE8-497D-AA5A-0894465757AF}"/>
              </a:ext>
            </a:extLst>
          </p:cNvPr>
          <p:cNvSpPr txBox="1"/>
          <p:nvPr/>
        </p:nvSpPr>
        <p:spPr>
          <a:xfrm>
            <a:off x="6326503" y="2505670"/>
            <a:ext cx="513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advanced NIC security group and choose the security group that you have made earlier.</a:t>
            </a:r>
          </a:p>
        </p:txBody>
      </p:sp>
    </p:spTree>
    <p:extLst>
      <p:ext uri="{BB962C8B-B14F-4D97-AF65-F5344CB8AC3E}">
        <p14:creationId xmlns:p14="http://schemas.microsoft.com/office/powerpoint/2010/main" val="307251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B6F20-C80E-4F0A-BDC8-DFEDCB53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50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D361C-CDED-463D-9287-BADB67DE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D6799C-DEE4-48A5-9F01-0B9408CF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F3A14-C510-4516-AF07-05DE3F86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21E35-D373-48A2-9FE4-E0A12602128F}"/>
              </a:ext>
            </a:extLst>
          </p:cNvPr>
          <p:cNvSpPr/>
          <p:nvPr/>
        </p:nvSpPr>
        <p:spPr>
          <a:xfrm>
            <a:off x="8074855" y="6203852"/>
            <a:ext cx="3938954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E1B59-A6AA-4C9D-BB59-CDAA37E0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676724-AB92-43F9-A0B5-537FE31F31CC}"/>
              </a:ext>
            </a:extLst>
          </p:cNvPr>
          <p:cNvSpPr/>
          <p:nvPr/>
        </p:nvSpPr>
        <p:spPr>
          <a:xfrm>
            <a:off x="9087729" y="5598942"/>
            <a:ext cx="2813539" cy="9988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F6A52-AD9A-40F1-AE87-5E886DEC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7" y="1392335"/>
            <a:ext cx="7567425" cy="40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AEEF3-5A26-48DA-9527-9D4ED087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FF9F85-3E74-4005-8D1D-F8D1150EA3E5}"/>
              </a:ext>
            </a:extLst>
          </p:cNvPr>
          <p:cNvSpPr/>
          <p:nvPr/>
        </p:nvSpPr>
        <p:spPr>
          <a:xfrm>
            <a:off x="407964" y="844062"/>
            <a:ext cx="4839286" cy="393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E98C-7983-4FB3-8D72-A9DF1C0B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9D8EA9-F5F6-4D2C-8C85-478168778007}"/>
              </a:ext>
            </a:extLst>
          </p:cNvPr>
          <p:cNvSpPr txBox="1"/>
          <p:nvPr/>
        </p:nvSpPr>
        <p:spPr>
          <a:xfrm>
            <a:off x="9931790" y="2274838"/>
            <a:ext cx="2147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HTTP(80) port works on application layer whereas the HTTPS(443) port works on transport layer of the OSI &amp; TCP/IP Models. </a:t>
            </a:r>
          </a:p>
        </p:txBody>
      </p:sp>
    </p:spTree>
    <p:extLst>
      <p:ext uri="{BB962C8B-B14F-4D97-AF65-F5344CB8AC3E}">
        <p14:creationId xmlns:p14="http://schemas.microsoft.com/office/powerpoint/2010/main" val="6760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13426</TotalTime>
  <Words>325</Words>
  <Application>Microsoft Office PowerPoint</Application>
  <PresentationFormat>Widescreen</PresentationFormat>
  <Paragraphs>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</vt:lpstr>
      <vt:lpstr>Calibri</vt:lpstr>
      <vt:lpstr>Century Gothic</vt:lpstr>
      <vt:lpstr>Segoe UI</vt:lpstr>
      <vt:lpstr>Wingdings 2</vt:lpstr>
      <vt:lpstr>Quotable</vt:lpstr>
      <vt:lpstr>Introduction To Azure Load Balancing.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          &amp; Cloud Computing</dc:title>
  <dc:creator>Tashik</dc:creator>
  <cp:lastModifiedBy>Tashik Moin</cp:lastModifiedBy>
  <cp:revision>242</cp:revision>
  <dcterms:created xsi:type="dcterms:W3CDTF">2019-04-06T07:19:21Z</dcterms:created>
  <dcterms:modified xsi:type="dcterms:W3CDTF">2020-08-23T16:06:08Z</dcterms:modified>
</cp:coreProperties>
</file>