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215" r:id="rId2"/>
    <p:sldId id="2197" r:id="rId3"/>
    <p:sldId id="2212" r:id="rId4"/>
    <p:sldId id="2213" r:id="rId5"/>
    <p:sldId id="2211" r:id="rId6"/>
    <p:sldId id="2198" r:id="rId7"/>
    <p:sldId id="2199" r:id="rId8"/>
    <p:sldId id="2200" r:id="rId9"/>
    <p:sldId id="2203" r:id="rId10"/>
    <p:sldId id="2202" r:id="rId11"/>
    <p:sldId id="2204" r:id="rId12"/>
    <p:sldId id="2206" r:id="rId13"/>
    <p:sldId id="2207" r:id="rId14"/>
    <p:sldId id="2214" r:id="rId15"/>
    <p:sldId id="2208" r:id="rId16"/>
    <p:sldId id="22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hik" initials="T" lastIdx="1" clrIdx="0">
    <p:extLst>
      <p:ext uri="{19B8F6BF-5375-455C-9EA6-DF929625EA0E}">
        <p15:presenceInfo xmlns:p15="http://schemas.microsoft.com/office/powerpoint/2012/main" userId="Tas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6273-CBD5-4C91-829B-BDAD7606D7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50D7-8C24-47C9-B46E-43763CFB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crosoft Ignite The Tour graphic">
            <a:extLst>
              <a:ext uri="{FF2B5EF4-FFF2-40B4-BE49-F238E27FC236}">
                <a16:creationId xmlns:a16="http://schemas.microsoft.com/office/drawing/2014/main" id="{36F1C851-4FAB-44D0-8FE4-F7187E532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6486" y="0"/>
            <a:ext cx="928551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0213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39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42998-EA94-4FA2-A6F3-9EB067C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52" y="2341602"/>
            <a:ext cx="6280834" cy="1107996"/>
          </a:xfrm>
        </p:spPr>
        <p:txBody>
          <a:bodyPr/>
          <a:lstStyle/>
          <a:p>
            <a:r>
              <a:rPr lang="en-US" dirty="0"/>
              <a:t>Introduction To Azure Auto Scaling.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8C36C-D184-4AF5-92D2-A0DBD6B7A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252" y="3962400"/>
            <a:ext cx="5510213" cy="1015663"/>
          </a:xfrm>
        </p:spPr>
        <p:txBody>
          <a:bodyPr/>
          <a:lstStyle/>
          <a:p>
            <a:r>
              <a:rPr lang="en-US" dirty="0"/>
              <a:t>Tashik Moin</a:t>
            </a:r>
            <a:br>
              <a:rPr lang="en-US" dirty="0"/>
            </a:br>
            <a:r>
              <a:rPr lang="en-US" dirty="0"/>
              <a:t>MLSA, Microsoft.</a:t>
            </a:r>
            <a:br>
              <a:rPr lang="en-US" dirty="0"/>
            </a:br>
            <a:r>
              <a:rPr lang="en-US" dirty="0"/>
              <a:t>Tashik.Moin@StudentAmbassadors.Com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9ED6E-1D03-4113-8ABC-BB6D8578A978}"/>
              </a:ext>
            </a:extLst>
          </p:cNvPr>
          <p:cNvSpPr txBox="1"/>
          <p:nvPr/>
        </p:nvSpPr>
        <p:spPr>
          <a:xfrm>
            <a:off x="10114670" y="5657671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References</a:t>
            </a:r>
            <a:br>
              <a:rPr lang="en-US" dirty="0"/>
            </a:br>
            <a:r>
              <a:rPr lang="en-US" b="1" dirty="0"/>
              <a:t>Microsoft Ignite</a:t>
            </a:r>
            <a:br>
              <a:rPr lang="en-US" b="1" dirty="0"/>
            </a:br>
            <a:r>
              <a:rPr lang="en-US" b="1" dirty="0"/>
              <a:t>Microsoft Learn</a:t>
            </a:r>
            <a:br>
              <a:rPr lang="en-US" b="1" dirty="0"/>
            </a:br>
            <a:r>
              <a:rPr lang="en-US" b="1" dirty="0"/>
              <a:t>MSDN</a:t>
            </a:r>
          </a:p>
        </p:txBody>
      </p:sp>
    </p:spTree>
    <p:extLst>
      <p:ext uri="{BB962C8B-B14F-4D97-AF65-F5344CB8AC3E}">
        <p14:creationId xmlns:p14="http://schemas.microsoft.com/office/powerpoint/2010/main" val="40640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15A85-122D-46B4-BD19-FABFD0ED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3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253C72-29A8-4E8B-87D8-9557D18A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D1827-FCA5-4D15-91DC-6F6AE76B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A4B74-AC10-4120-86E8-8E324D9D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83F4C0-B4C4-4969-8587-BF351A63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5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735D8-D461-4A23-94EC-07333D05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534AD-BF2F-4A25-A77F-58871289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1987E-8AA0-45FE-9C83-0B600FD0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BC306-9C8D-4E39-B3D9-7C7D781A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4839A-1734-4860-80E6-53BB785F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5C32F4-8265-4FA3-B2AB-7A2DDFBB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2D42C-B686-4DA3-91A7-9F6230CC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30AFC-3BD9-48A7-BDCA-0C729A53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E4068C-255F-40FB-8E3A-C1466A68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80F08-388F-4217-9F60-DCB89607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13426</TotalTime>
  <Words>30</Words>
  <Application>Microsoft Office PowerPoint</Application>
  <PresentationFormat>Widescreen</PresentationFormat>
  <Paragraphs>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Quotable</vt:lpstr>
      <vt:lpstr>Introduction To Azure Auto Scaling.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          &amp; Cloud Computing</dc:title>
  <dc:creator>Tashik</dc:creator>
  <cp:lastModifiedBy>Tashik Moin</cp:lastModifiedBy>
  <cp:revision>243</cp:revision>
  <dcterms:created xsi:type="dcterms:W3CDTF">2019-04-06T07:19:21Z</dcterms:created>
  <dcterms:modified xsi:type="dcterms:W3CDTF">2020-08-23T16:04:50Z</dcterms:modified>
</cp:coreProperties>
</file>