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107" r:id="rId2"/>
    <p:sldId id="2049" r:id="rId3"/>
    <p:sldId id="2060" r:id="rId4"/>
    <p:sldId id="2055" r:id="rId5"/>
    <p:sldId id="2015" r:id="rId6"/>
    <p:sldId id="2090" r:id="rId7"/>
    <p:sldId id="2016" r:id="rId8"/>
    <p:sldId id="2017" r:id="rId9"/>
    <p:sldId id="2018" r:id="rId10"/>
    <p:sldId id="2019" r:id="rId11"/>
    <p:sldId id="2020" r:id="rId12"/>
    <p:sldId id="2021" r:id="rId13"/>
    <p:sldId id="2022" r:id="rId14"/>
    <p:sldId id="2057" r:id="rId15"/>
    <p:sldId id="2056" r:id="rId16"/>
    <p:sldId id="2088" r:id="rId17"/>
    <p:sldId id="2023" r:id="rId18"/>
    <p:sldId id="2058" r:id="rId19"/>
    <p:sldId id="2062" r:id="rId20"/>
    <p:sldId id="2061" r:id="rId21"/>
    <p:sldId id="2082" r:id="rId22"/>
    <p:sldId id="2080" r:id="rId23"/>
    <p:sldId id="2085" r:id="rId24"/>
    <p:sldId id="2086" r:id="rId25"/>
    <p:sldId id="2008" r:id="rId26"/>
    <p:sldId id="2009" r:id="rId27"/>
    <p:sldId id="2083" r:id="rId28"/>
    <p:sldId id="2063" r:id="rId29"/>
    <p:sldId id="20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shik" initials="T" lastIdx="1" clrIdx="0">
    <p:extLst>
      <p:ext uri="{19B8F6BF-5375-455C-9EA6-DF929625EA0E}">
        <p15:presenceInfo xmlns:p15="http://schemas.microsoft.com/office/powerpoint/2012/main" userId="Tash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6273-CBD5-4C91-829B-BDAD7606D72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650D7-8C24-47C9-B46E-43763CFB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>
                <a:cs typeface="Segoe UI Light"/>
              </a:rPr>
              <a:t>Good morning! I'm [ YOUR NAME ] and I'm absolutely thrilled to join you in [ CITY YOU ARE IN ]. </a:t>
            </a:r>
            <a:endParaRPr lang="en-US">
              <a:cs typeface="Segoe UI Light"/>
            </a:endParaRPr>
          </a:p>
          <a:p>
            <a:endParaRPr lang="en-US" sz="900">
              <a:cs typeface="Segoe UI Light"/>
            </a:endParaRPr>
          </a:p>
          <a:p>
            <a:pPr marL="285750" indent="-285750">
              <a:buFont typeface="Arial"/>
              <a:buChar char="•"/>
            </a:pPr>
            <a:r>
              <a:rPr lang="en-US" sz="900"/>
              <a:t>Azure provides compute, storage and networking for the cloud</a:t>
            </a:r>
          </a:p>
          <a:p>
            <a:pPr marL="285750" indent="-285750">
              <a:buFont typeface="Arial"/>
              <a:buChar char="•"/>
            </a:pPr>
            <a:r>
              <a:rPr lang="en-US" sz="900"/>
              <a:t>If you're new to Azure, or the cloud, it can be intimidating</a:t>
            </a:r>
          </a:p>
          <a:p>
            <a:pPr marL="285750" indent="-285750">
              <a:buFont typeface="Arial"/>
              <a:buChar char="•"/>
            </a:pPr>
            <a:r>
              <a:rPr lang="en-US" sz="900">
                <a:cs typeface="Segoe UI Light"/>
              </a:rPr>
              <a:t>This session will cover the essential concepts you'll need to get off and running with Azure networking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8/18/2020 1:42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icrosoft Ignite The Tour graphic">
            <a:extLst>
              <a:ext uri="{FF2B5EF4-FFF2-40B4-BE49-F238E27FC236}">
                <a16:creationId xmlns:a16="http://schemas.microsoft.com/office/drawing/2014/main" id="{36F1C851-4FAB-44D0-8FE4-F7187E532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6486" y="0"/>
            <a:ext cx="928551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0213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39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  <p:sldLayoutId id="214748366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virtual-network/virtual-networks-faq#securit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42998-EA94-4FA2-A6F3-9EB067C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52" y="2341602"/>
            <a:ext cx="6280834" cy="1107996"/>
          </a:xfrm>
        </p:spPr>
        <p:txBody>
          <a:bodyPr/>
          <a:lstStyle/>
          <a:p>
            <a:r>
              <a:rPr lang="en-US" dirty="0"/>
              <a:t>Introduction To Azure Virtual Network Peering.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8C36C-D184-4AF5-92D2-A0DBD6B7A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252" y="3962400"/>
            <a:ext cx="5510213" cy="1015663"/>
          </a:xfrm>
        </p:spPr>
        <p:txBody>
          <a:bodyPr/>
          <a:lstStyle/>
          <a:p>
            <a:r>
              <a:rPr lang="en-US" dirty="0"/>
              <a:t>Tashik Moin</a:t>
            </a:r>
            <a:br>
              <a:rPr lang="en-US" dirty="0"/>
            </a:br>
            <a:r>
              <a:rPr lang="en-US" dirty="0"/>
              <a:t>MLSA, Microsoft.</a:t>
            </a:r>
            <a:br>
              <a:rPr lang="en-US" dirty="0"/>
            </a:br>
            <a:r>
              <a:rPr lang="en-US" dirty="0"/>
              <a:t>Tashik.Moin@StudentAmbassadors.Com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9ED6E-1D03-4113-8ABC-BB6D8578A978}"/>
              </a:ext>
            </a:extLst>
          </p:cNvPr>
          <p:cNvSpPr txBox="1"/>
          <p:nvPr/>
        </p:nvSpPr>
        <p:spPr>
          <a:xfrm>
            <a:off x="10114670" y="5657671"/>
            <a:ext cx="189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References</a:t>
            </a:r>
            <a:br>
              <a:rPr lang="en-US" dirty="0"/>
            </a:br>
            <a:r>
              <a:rPr lang="en-US" b="1" dirty="0"/>
              <a:t>Microsoft Ignite</a:t>
            </a:r>
            <a:br>
              <a:rPr lang="en-US" b="1" dirty="0"/>
            </a:br>
            <a:r>
              <a:rPr lang="en-US" b="1" dirty="0"/>
              <a:t>Microsoft Learn</a:t>
            </a:r>
            <a:br>
              <a:rPr lang="en-US" b="1" dirty="0"/>
            </a:br>
            <a:r>
              <a:rPr lang="en-US" b="1" dirty="0"/>
              <a:t>MSDN</a:t>
            </a:r>
          </a:p>
        </p:txBody>
      </p:sp>
      <p:pic>
        <p:nvPicPr>
          <p:cNvPr id="7" name="Content Placeholder 4" descr="An Azure Networking logo">
            <a:extLst>
              <a:ext uri="{FF2B5EF4-FFF2-40B4-BE49-F238E27FC236}">
                <a16:creationId xmlns:a16="http://schemas.microsoft.com/office/drawing/2014/main" id="{399F8156-DA38-4B92-8088-090AA7FA3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02" y="2895600"/>
            <a:ext cx="1256209" cy="65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93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57864-C092-461B-935D-24E88224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EB18F-B45B-4830-8709-365DDD1D4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3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08483-030F-4278-8E1C-34D83D5D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92A1C-1672-4CFD-9444-D9D9C0FB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D780C-0EFC-467D-9F70-3C390E3A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1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B5D4A-B135-4ADF-AF4F-54BB0B6F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20958-A74B-46F6-8D66-2F38ED4C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9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5518F-453A-415F-A40A-37DF3834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E8409-14C9-4043-8EB9-40C55D0F1303}"/>
              </a:ext>
            </a:extLst>
          </p:cNvPr>
          <p:cNvSpPr txBox="1"/>
          <p:nvPr/>
        </p:nvSpPr>
        <p:spPr>
          <a:xfrm>
            <a:off x="7258928" y="5683348"/>
            <a:ext cx="391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 On Both,</a:t>
            </a:r>
            <a:br>
              <a:rPr lang="en-US" dirty="0"/>
            </a:br>
            <a:r>
              <a:rPr lang="en-US" dirty="0"/>
              <a:t>Self IP Address, VNET-A Virtual Machine IP Address.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54CE1-3ABE-4150-919F-403DE22B5B8F}"/>
              </a:ext>
            </a:extLst>
          </p:cNvPr>
          <p:cNvSpPr txBox="1"/>
          <p:nvPr/>
        </p:nvSpPr>
        <p:spPr>
          <a:xfrm>
            <a:off x="1193408" y="5683348"/>
            <a:ext cx="391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 On Both,</a:t>
            </a:r>
            <a:br>
              <a:rPr lang="en-US" dirty="0"/>
            </a:br>
            <a:r>
              <a:rPr lang="en-US" dirty="0"/>
              <a:t>Self IP Address, VNET-B Virtual Machine IP Address.</a:t>
            </a:r>
          </a:p>
        </p:txBody>
      </p:sp>
    </p:spTree>
    <p:extLst>
      <p:ext uri="{BB962C8B-B14F-4D97-AF65-F5344CB8AC3E}">
        <p14:creationId xmlns:p14="http://schemas.microsoft.com/office/powerpoint/2010/main" val="403773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BF26-9523-41A5-AE95-A04788E4CC2A}"/>
              </a:ext>
            </a:extLst>
          </p:cNvPr>
          <p:cNvSpPr txBox="1"/>
          <p:nvPr/>
        </p:nvSpPr>
        <p:spPr>
          <a:xfrm>
            <a:off x="3081194" y="3136612"/>
            <a:ext cx="6279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Global Virtual Network Peering</a:t>
            </a:r>
          </a:p>
        </p:txBody>
      </p:sp>
    </p:spTree>
    <p:extLst>
      <p:ext uri="{BB962C8B-B14F-4D97-AF65-F5344CB8AC3E}">
        <p14:creationId xmlns:p14="http://schemas.microsoft.com/office/powerpoint/2010/main" val="366661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3BAF9-4570-46C6-93CD-8A93ABAE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8BF26-9523-41A5-AE95-A04788E4CC2A}"/>
              </a:ext>
            </a:extLst>
          </p:cNvPr>
          <p:cNvSpPr txBox="1"/>
          <p:nvPr/>
        </p:nvSpPr>
        <p:spPr>
          <a:xfrm>
            <a:off x="1655521" y="3136612"/>
            <a:ext cx="888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Virtual Network Peering Within Same Region</a:t>
            </a:r>
          </a:p>
        </p:txBody>
      </p:sp>
    </p:spTree>
    <p:extLst>
      <p:ext uri="{BB962C8B-B14F-4D97-AF65-F5344CB8AC3E}">
        <p14:creationId xmlns:p14="http://schemas.microsoft.com/office/powerpoint/2010/main" val="319292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1897B-E95D-4AB5-903B-4B8EE11A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DD4B5-8CBE-4657-93C4-12FF1A408770}"/>
              </a:ext>
            </a:extLst>
          </p:cNvPr>
          <p:cNvSpPr txBox="1"/>
          <p:nvPr/>
        </p:nvSpPr>
        <p:spPr>
          <a:xfrm>
            <a:off x="3927815" y="105900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Create 2 Virtual Networks In Two Different Regions For Global Peering.</a:t>
            </a:r>
          </a:p>
        </p:txBody>
      </p:sp>
    </p:spTree>
    <p:extLst>
      <p:ext uri="{BB962C8B-B14F-4D97-AF65-F5344CB8AC3E}">
        <p14:creationId xmlns:p14="http://schemas.microsoft.com/office/powerpoint/2010/main" val="200476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57295-599F-41B3-BDE8-1E62D260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6A358-3A15-4F0F-9095-37133F2C1249}"/>
              </a:ext>
            </a:extLst>
          </p:cNvPr>
          <p:cNvSpPr txBox="1"/>
          <p:nvPr/>
        </p:nvSpPr>
        <p:spPr>
          <a:xfrm>
            <a:off x="6933612" y="2719195"/>
            <a:ext cx="48222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Note: The Resource Group And Region Name For Virtual Machines Should Be Similar To Their Respective Virtual Networks.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BCBCC-ED16-45BC-ADCF-7D57D74FFAF4}"/>
              </a:ext>
            </a:extLst>
          </p:cNvPr>
          <p:cNvSpPr txBox="1"/>
          <p:nvPr/>
        </p:nvSpPr>
        <p:spPr>
          <a:xfrm>
            <a:off x="6933612" y="5075304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Similarly, Create Another Virtual Machine In Second Virtual Network.</a:t>
            </a:r>
          </a:p>
        </p:txBody>
      </p:sp>
    </p:spTree>
    <p:extLst>
      <p:ext uri="{BB962C8B-B14F-4D97-AF65-F5344CB8AC3E}">
        <p14:creationId xmlns:p14="http://schemas.microsoft.com/office/powerpoint/2010/main" val="267165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B4AA4-4C1E-4DE8-8E5D-B3877A20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7DEE2-D77A-4093-B223-D7E648454DF4}"/>
              </a:ext>
            </a:extLst>
          </p:cNvPr>
          <p:cNvSpPr txBox="1"/>
          <p:nvPr/>
        </p:nvSpPr>
        <p:spPr>
          <a:xfrm>
            <a:off x="6569612" y="2828834"/>
            <a:ext cx="5341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Create 2 Virtual Machines,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VM1 </a:t>
            </a:r>
            <a:r>
              <a:rPr lang="en-US" sz="2400" b="1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bg2"/>
                </a:solidFill>
              </a:rPr>
              <a:t> In First Virtual Network.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VM2 </a:t>
            </a:r>
            <a:r>
              <a:rPr lang="en-US" sz="2400" b="1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bg2"/>
                </a:solidFill>
              </a:rPr>
              <a:t> In Second Virtual Network.</a:t>
            </a:r>
          </a:p>
        </p:txBody>
      </p:sp>
    </p:spTree>
    <p:extLst>
      <p:ext uri="{BB962C8B-B14F-4D97-AF65-F5344CB8AC3E}">
        <p14:creationId xmlns:p14="http://schemas.microsoft.com/office/powerpoint/2010/main" val="77570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FD6C-B08B-4833-9A24-5B9986AB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4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E63B4C-2067-494E-8665-9E4DFDAC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521EB-54B9-472C-9A19-D3D941F64752}"/>
              </a:ext>
            </a:extLst>
          </p:cNvPr>
          <p:cNvSpPr txBox="1"/>
          <p:nvPr/>
        </p:nvSpPr>
        <p:spPr>
          <a:xfrm>
            <a:off x="7008640" y="2638085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Similarly, Create A Virtual Network Gateway For Second Virtual Network Also.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513B8-19C0-4220-ABD9-716A9A0A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0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55951-79DD-4BF2-A218-1849C08C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63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D4ED0-450B-41CD-8B5F-22DAD617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B9E9C-CEAE-4FC1-9DBD-68BADE1BB641}"/>
              </a:ext>
            </a:extLst>
          </p:cNvPr>
          <p:cNvSpPr txBox="1"/>
          <p:nvPr/>
        </p:nvSpPr>
        <p:spPr>
          <a:xfrm>
            <a:off x="4232615" y="4313591"/>
            <a:ext cx="4822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Note: Turn Off The Windows Firewall Of Both The Virtual Machines.</a:t>
            </a:r>
          </a:p>
        </p:txBody>
      </p:sp>
    </p:spTree>
    <p:extLst>
      <p:ext uri="{BB962C8B-B14F-4D97-AF65-F5344CB8AC3E}">
        <p14:creationId xmlns:p14="http://schemas.microsoft.com/office/powerpoint/2010/main" val="1898253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F2EBA-5352-47E9-839A-9AF96A5E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5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00F10-FF8D-40EA-B296-DB534C3523E7}"/>
              </a:ext>
            </a:extLst>
          </p:cNvPr>
          <p:cNvSpPr txBox="1"/>
          <p:nvPr/>
        </p:nvSpPr>
        <p:spPr>
          <a:xfrm>
            <a:off x="1434905" y="3059668"/>
            <a:ext cx="96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https://docs.microsoft.com/en-us/azure/virtual-network/virtual-networks-faq#security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58232-C88C-47CA-8F0C-C8BD5AC66729}"/>
              </a:ext>
            </a:extLst>
          </p:cNvPr>
          <p:cNvSpPr txBox="1"/>
          <p:nvPr/>
        </p:nvSpPr>
        <p:spPr>
          <a:xfrm>
            <a:off x="72977" y="2690336"/>
            <a:ext cx="121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Questions/Answers On Virtual Networks For Certification Preparation Do Visit The Link Given Below,</a:t>
            </a:r>
          </a:p>
        </p:txBody>
      </p:sp>
    </p:spTree>
    <p:extLst>
      <p:ext uri="{BB962C8B-B14F-4D97-AF65-F5344CB8AC3E}">
        <p14:creationId xmlns:p14="http://schemas.microsoft.com/office/powerpoint/2010/main" val="220188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EAF89-7F41-421E-8BF5-2F9326322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591DC-F88E-4A02-B787-5A85B004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12B33-3C26-4801-9F1F-EC89969B2450}"/>
              </a:ext>
            </a:extLst>
          </p:cNvPr>
          <p:cNvSpPr txBox="1"/>
          <p:nvPr/>
        </p:nvSpPr>
        <p:spPr>
          <a:xfrm>
            <a:off x="3311423" y="14068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Same Region VNET-Peering</a:t>
            </a:r>
          </a:p>
        </p:txBody>
      </p:sp>
    </p:spTree>
    <p:extLst>
      <p:ext uri="{BB962C8B-B14F-4D97-AF65-F5344CB8AC3E}">
        <p14:creationId xmlns:p14="http://schemas.microsoft.com/office/powerpoint/2010/main" val="23373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DD305-1CCB-40C0-994A-9645F5A4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9E5A5-D122-4C20-A033-85FC8149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2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A60AF-D6D8-47DE-BF0A-75C7E905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218FD-F679-45A8-A5B7-FDE52D30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2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E6CE3-F61A-41F7-9EF3-AE9F8770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8391</TotalTime>
  <Words>291</Words>
  <Application>Microsoft Office PowerPoint</Application>
  <PresentationFormat>Widescreen</PresentationFormat>
  <Paragraphs>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Segoe UI</vt:lpstr>
      <vt:lpstr>Wingdings 2</vt:lpstr>
      <vt:lpstr>Quotable</vt:lpstr>
      <vt:lpstr>Introduction To Azure Virtual Network Peering.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          &amp; Cloud Computing</dc:title>
  <dc:creator>Tashik</dc:creator>
  <cp:lastModifiedBy>Tashik Moin</cp:lastModifiedBy>
  <cp:revision>199</cp:revision>
  <dcterms:created xsi:type="dcterms:W3CDTF">2019-04-06T07:19:21Z</dcterms:created>
  <dcterms:modified xsi:type="dcterms:W3CDTF">2020-08-17T20:43:06Z</dcterms:modified>
</cp:coreProperties>
</file>