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77" r:id="rId5"/>
    <p:sldId id="271" r:id="rId6"/>
    <p:sldId id="272" r:id="rId7"/>
    <p:sldId id="273" r:id="rId8"/>
    <p:sldId id="274" r:id="rId9"/>
    <p:sldId id="276" r:id="rId10"/>
    <p:sldId id="275" r:id="rId11"/>
    <p:sldId id="269" r:id="rId12"/>
    <p:sldId id="256" r:id="rId13"/>
    <p:sldId id="257" r:id="rId14"/>
    <p:sldId id="258" r:id="rId15"/>
    <p:sldId id="261" r:id="rId16"/>
    <p:sldId id="259" r:id="rId17"/>
    <p:sldId id="260" r:id="rId18"/>
    <p:sldId id="262" r:id="rId19"/>
    <p:sldId id="270"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226174-7C58-4DD1-9928-28CB4E092AB4}" v="4" dt="2020-05-07T03:17:36.2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96" autoAdjust="0"/>
    <p:restoredTop sz="94660"/>
  </p:normalViewPr>
  <p:slideViewPr>
    <p:cSldViewPr snapToGrid="0">
      <p:cViewPr varScale="1">
        <p:scale>
          <a:sx n="114" d="100"/>
          <a:sy n="114" d="100"/>
        </p:scale>
        <p:origin x="60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0C082-CA38-4AEC-A12F-DF7A00BC89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7867BF2-97A8-4F0B-B38E-8AD35505ED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225182-204F-425D-9352-93BEC6DED6B4}"/>
              </a:ext>
            </a:extLst>
          </p:cNvPr>
          <p:cNvSpPr>
            <a:spLocks noGrp="1"/>
          </p:cNvSpPr>
          <p:nvPr>
            <p:ph type="dt" sz="half" idx="10"/>
          </p:nvPr>
        </p:nvSpPr>
        <p:spPr/>
        <p:txBody>
          <a:bodyPr/>
          <a:lstStyle/>
          <a:p>
            <a:fld id="{1FBD79E7-E77B-4C6B-B593-D0D8F9CF2E27}" type="datetimeFigureOut">
              <a:rPr lang="en-US" smtClean="0"/>
              <a:t>07-May-20</a:t>
            </a:fld>
            <a:endParaRPr lang="en-US"/>
          </a:p>
        </p:txBody>
      </p:sp>
      <p:sp>
        <p:nvSpPr>
          <p:cNvPr id="5" name="Footer Placeholder 4">
            <a:extLst>
              <a:ext uri="{FF2B5EF4-FFF2-40B4-BE49-F238E27FC236}">
                <a16:creationId xmlns:a16="http://schemas.microsoft.com/office/drawing/2014/main" id="{BC54D511-49C5-4201-B978-0122B93B5B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F7A30A-E8DC-4F70-8D85-25D4CE2F10C6}"/>
              </a:ext>
            </a:extLst>
          </p:cNvPr>
          <p:cNvSpPr>
            <a:spLocks noGrp="1"/>
          </p:cNvSpPr>
          <p:nvPr>
            <p:ph type="sldNum" sz="quarter" idx="12"/>
          </p:nvPr>
        </p:nvSpPr>
        <p:spPr/>
        <p:txBody>
          <a:bodyPr/>
          <a:lstStyle/>
          <a:p>
            <a:fld id="{CAD0E501-D849-47EC-9A5B-84342A7B170F}" type="slidenum">
              <a:rPr lang="en-US" smtClean="0"/>
              <a:t>‹#›</a:t>
            </a:fld>
            <a:endParaRPr lang="en-US"/>
          </a:p>
        </p:txBody>
      </p:sp>
    </p:spTree>
    <p:extLst>
      <p:ext uri="{BB962C8B-B14F-4D97-AF65-F5344CB8AC3E}">
        <p14:creationId xmlns:p14="http://schemas.microsoft.com/office/powerpoint/2010/main" val="1751544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10AAC-A8C8-4628-AA8B-5E53FE16E3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BD1AFA-5B55-406F-80BA-6E9202F2E5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353B1B-43F5-4B96-BD8D-CB6E64286B79}"/>
              </a:ext>
            </a:extLst>
          </p:cNvPr>
          <p:cNvSpPr>
            <a:spLocks noGrp="1"/>
          </p:cNvSpPr>
          <p:nvPr>
            <p:ph type="dt" sz="half" idx="10"/>
          </p:nvPr>
        </p:nvSpPr>
        <p:spPr/>
        <p:txBody>
          <a:bodyPr/>
          <a:lstStyle/>
          <a:p>
            <a:fld id="{1FBD79E7-E77B-4C6B-B593-D0D8F9CF2E27}" type="datetimeFigureOut">
              <a:rPr lang="en-US" smtClean="0"/>
              <a:t>07-May-20</a:t>
            </a:fld>
            <a:endParaRPr lang="en-US"/>
          </a:p>
        </p:txBody>
      </p:sp>
      <p:sp>
        <p:nvSpPr>
          <p:cNvPr id="5" name="Footer Placeholder 4">
            <a:extLst>
              <a:ext uri="{FF2B5EF4-FFF2-40B4-BE49-F238E27FC236}">
                <a16:creationId xmlns:a16="http://schemas.microsoft.com/office/drawing/2014/main" id="{22DBDC33-B2CE-404D-90E0-9BDB4AED45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F59255-A5C7-468D-A327-61E9C6730AEB}"/>
              </a:ext>
            </a:extLst>
          </p:cNvPr>
          <p:cNvSpPr>
            <a:spLocks noGrp="1"/>
          </p:cNvSpPr>
          <p:nvPr>
            <p:ph type="sldNum" sz="quarter" idx="12"/>
          </p:nvPr>
        </p:nvSpPr>
        <p:spPr/>
        <p:txBody>
          <a:bodyPr/>
          <a:lstStyle/>
          <a:p>
            <a:fld id="{CAD0E501-D849-47EC-9A5B-84342A7B170F}" type="slidenum">
              <a:rPr lang="en-US" smtClean="0"/>
              <a:t>‹#›</a:t>
            </a:fld>
            <a:endParaRPr lang="en-US"/>
          </a:p>
        </p:txBody>
      </p:sp>
    </p:spTree>
    <p:extLst>
      <p:ext uri="{BB962C8B-B14F-4D97-AF65-F5344CB8AC3E}">
        <p14:creationId xmlns:p14="http://schemas.microsoft.com/office/powerpoint/2010/main" val="1084625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0EC239-69DA-48B0-9515-B37552FD91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D5525C-102B-4796-85E3-8C12874791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F6D8B3-025E-4D5F-8494-172046509F89}"/>
              </a:ext>
            </a:extLst>
          </p:cNvPr>
          <p:cNvSpPr>
            <a:spLocks noGrp="1"/>
          </p:cNvSpPr>
          <p:nvPr>
            <p:ph type="dt" sz="half" idx="10"/>
          </p:nvPr>
        </p:nvSpPr>
        <p:spPr/>
        <p:txBody>
          <a:bodyPr/>
          <a:lstStyle/>
          <a:p>
            <a:fld id="{1FBD79E7-E77B-4C6B-B593-D0D8F9CF2E27}" type="datetimeFigureOut">
              <a:rPr lang="en-US" smtClean="0"/>
              <a:t>07-May-20</a:t>
            </a:fld>
            <a:endParaRPr lang="en-US"/>
          </a:p>
        </p:txBody>
      </p:sp>
      <p:sp>
        <p:nvSpPr>
          <p:cNvPr id="5" name="Footer Placeholder 4">
            <a:extLst>
              <a:ext uri="{FF2B5EF4-FFF2-40B4-BE49-F238E27FC236}">
                <a16:creationId xmlns:a16="http://schemas.microsoft.com/office/drawing/2014/main" id="{6180C262-5291-4F83-99E3-B9E37E07E6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E3E198-FAFE-4743-A828-428E22F9ED54}"/>
              </a:ext>
            </a:extLst>
          </p:cNvPr>
          <p:cNvSpPr>
            <a:spLocks noGrp="1"/>
          </p:cNvSpPr>
          <p:nvPr>
            <p:ph type="sldNum" sz="quarter" idx="12"/>
          </p:nvPr>
        </p:nvSpPr>
        <p:spPr/>
        <p:txBody>
          <a:bodyPr/>
          <a:lstStyle/>
          <a:p>
            <a:fld id="{CAD0E501-D849-47EC-9A5B-84342A7B170F}" type="slidenum">
              <a:rPr lang="en-US" smtClean="0"/>
              <a:t>‹#›</a:t>
            </a:fld>
            <a:endParaRPr lang="en-US"/>
          </a:p>
        </p:txBody>
      </p:sp>
    </p:spTree>
    <p:extLst>
      <p:ext uri="{BB962C8B-B14F-4D97-AF65-F5344CB8AC3E}">
        <p14:creationId xmlns:p14="http://schemas.microsoft.com/office/powerpoint/2010/main" val="1973046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0CB46-658B-46FA-A24C-35C795A368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DA0701-7D0A-40D4-A599-6E572B91CE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DA3845-5C47-4642-939C-9A2FE3C5E3CC}"/>
              </a:ext>
            </a:extLst>
          </p:cNvPr>
          <p:cNvSpPr>
            <a:spLocks noGrp="1"/>
          </p:cNvSpPr>
          <p:nvPr>
            <p:ph type="dt" sz="half" idx="10"/>
          </p:nvPr>
        </p:nvSpPr>
        <p:spPr/>
        <p:txBody>
          <a:bodyPr/>
          <a:lstStyle/>
          <a:p>
            <a:fld id="{1FBD79E7-E77B-4C6B-B593-D0D8F9CF2E27}" type="datetimeFigureOut">
              <a:rPr lang="en-US" smtClean="0"/>
              <a:t>07-May-20</a:t>
            </a:fld>
            <a:endParaRPr lang="en-US"/>
          </a:p>
        </p:txBody>
      </p:sp>
      <p:sp>
        <p:nvSpPr>
          <p:cNvPr id="5" name="Footer Placeholder 4">
            <a:extLst>
              <a:ext uri="{FF2B5EF4-FFF2-40B4-BE49-F238E27FC236}">
                <a16:creationId xmlns:a16="http://schemas.microsoft.com/office/drawing/2014/main" id="{43B852F6-C5C4-4055-ACF2-FF29C2B510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072854-B9C2-4B46-BF5F-ECE8D20CA02F}"/>
              </a:ext>
            </a:extLst>
          </p:cNvPr>
          <p:cNvSpPr>
            <a:spLocks noGrp="1"/>
          </p:cNvSpPr>
          <p:nvPr>
            <p:ph type="sldNum" sz="quarter" idx="12"/>
          </p:nvPr>
        </p:nvSpPr>
        <p:spPr/>
        <p:txBody>
          <a:bodyPr/>
          <a:lstStyle/>
          <a:p>
            <a:fld id="{CAD0E501-D849-47EC-9A5B-84342A7B170F}" type="slidenum">
              <a:rPr lang="en-US" smtClean="0"/>
              <a:t>‹#›</a:t>
            </a:fld>
            <a:endParaRPr lang="en-US"/>
          </a:p>
        </p:txBody>
      </p:sp>
    </p:spTree>
    <p:extLst>
      <p:ext uri="{BB962C8B-B14F-4D97-AF65-F5344CB8AC3E}">
        <p14:creationId xmlns:p14="http://schemas.microsoft.com/office/powerpoint/2010/main" val="399530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1067E-85CD-4387-84EB-7C1DF1192F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B222E2-F4DD-48C2-8009-58D6573FE7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651BE0-EA3A-458E-8774-F8EC9542311E}"/>
              </a:ext>
            </a:extLst>
          </p:cNvPr>
          <p:cNvSpPr>
            <a:spLocks noGrp="1"/>
          </p:cNvSpPr>
          <p:nvPr>
            <p:ph type="dt" sz="half" idx="10"/>
          </p:nvPr>
        </p:nvSpPr>
        <p:spPr/>
        <p:txBody>
          <a:bodyPr/>
          <a:lstStyle/>
          <a:p>
            <a:fld id="{1FBD79E7-E77B-4C6B-B593-D0D8F9CF2E27}" type="datetimeFigureOut">
              <a:rPr lang="en-US" smtClean="0"/>
              <a:t>07-May-20</a:t>
            </a:fld>
            <a:endParaRPr lang="en-US"/>
          </a:p>
        </p:txBody>
      </p:sp>
      <p:sp>
        <p:nvSpPr>
          <p:cNvPr id="5" name="Footer Placeholder 4">
            <a:extLst>
              <a:ext uri="{FF2B5EF4-FFF2-40B4-BE49-F238E27FC236}">
                <a16:creationId xmlns:a16="http://schemas.microsoft.com/office/drawing/2014/main" id="{94F774B7-F5F5-4AB1-9392-B37AE0081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4F98-D37E-4F57-AFBC-A1A2CAD347BF}"/>
              </a:ext>
            </a:extLst>
          </p:cNvPr>
          <p:cNvSpPr>
            <a:spLocks noGrp="1"/>
          </p:cNvSpPr>
          <p:nvPr>
            <p:ph type="sldNum" sz="quarter" idx="12"/>
          </p:nvPr>
        </p:nvSpPr>
        <p:spPr/>
        <p:txBody>
          <a:bodyPr/>
          <a:lstStyle/>
          <a:p>
            <a:fld id="{CAD0E501-D849-47EC-9A5B-84342A7B170F}" type="slidenum">
              <a:rPr lang="en-US" smtClean="0"/>
              <a:t>‹#›</a:t>
            </a:fld>
            <a:endParaRPr lang="en-US"/>
          </a:p>
        </p:txBody>
      </p:sp>
    </p:spTree>
    <p:extLst>
      <p:ext uri="{BB962C8B-B14F-4D97-AF65-F5344CB8AC3E}">
        <p14:creationId xmlns:p14="http://schemas.microsoft.com/office/powerpoint/2010/main" val="918251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03D01-E0E1-4925-8669-A20D9F83CA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E78969-E7CA-4BC9-94CE-5F3395D651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E957CC-86B3-4CA3-BD81-8A6F88B723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182E7D-3966-48B2-986A-E1AFF307D534}"/>
              </a:ext>
            </a:extLst>
          </p:cNvPr>
          <p:cNvSpPr>
            <a:spLocks noGrp="1"/>
          </p:cNvSpPr>
          <p:nvPr>
            <p:ph type="dt" sz="half" idx="10"/>
          </p:nvPr>
        </p:nvSpPr>
        <p:spPr/>
        <p:txBody>
          <a:bodyPr/>
          <a:lstStyle/>
          <a:p>
            <a:fld id="{1FBD79E7-E77B-4C6B-B593-D0D8F9CF2E27}" type="datetimeFigureOut">
              <a:rPr lang="en-US" smtClean="0"/>
              <a:t>07-May-20</a:t>
            </a:fld>
            <a:endParaRPr lang="en-US"/>
          </a:p>
        </p:txBody>
      </p:sp>
      <p:sp>
        <p:nvSpPr>
          <p:cNvPr id="6" name="Footer Placeholder 5">
            <a:extLst>
              <a:ext uri="{FF2B5EF4-FFF2-40B4-BE49-F238E27FC236}">
                <a16:creationId xmlns:a16="http://schemas.microsoft.com/office/drawing/2014/main" id="{CDBDAB05-6F8C-4633-B16B-64CB597FBE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10873E-6FF0-46B9-A130-6BAF27FF015F}"/>
              </a:ext>
            </a:extLst>
          </p:cNvPr>
          <p:cNvSpPr>
            <a:spLocks noGrp="1"/>
          </p:cNvSpPr>
          <p:nvPr>
            <p:ph type="sldNum" sz="quarter" idx="12"/>
          </p:nvPr>
        </p:nvSpPr>
        <p:spPr/>
        <p:txBody>
          <a:bodyPr/>
          <a:lstStyle/>
          <a:p>
            <a:fld id="{CAD0E501-D849-47EC-9A5B-84342A7B170F}" type="slidenum">
              <a:rPr lang="en-US" smtClean="0"/>
              <a:t>‹#›</a:t>
            </a:fld>
            <a:endParaRPr lang="en-US"/>
          </a:p>
        </p:txBody>
      </p:sp>
    </p:spTree>
    <p:extLst>
      <p:ext uri="{BB962C8B-B14F-4D97-AF65-F5344CB8AC3E}">
        <p14:creationId xmlns:p14="http://schemas.microsoft.com/office/powerpoint/2010/main" val="2611226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04BD2-6DA7-46EF-A1A1-9A37640406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E98CE7-D08B-4714-A662-2919CE5F68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209608-CE91-4029-B170-401BE6B26A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F69BAF-40A3-4A20-8BC0-CB9381F25D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F18314-21FF-4801-BB6B-61DBB752D2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605026-8680-4503-87A5-C3A1C8D0A9CC}"/>
              </a:ext>
            </a:extLst>
          </p:cNvPr>
          <p:cNvSpPr>
            <a:spLocks noGrp="1"/>
          </p:cNvSpPr>
          <p:nvPr>
            <p:ph type="dt" sz="half" idx="10"/>
          </p:nvPr>
        </p:nvSpPr>
        <p:spPr/>
        <p:txBody>
          <a:bodyPr/>
          <a:lstStyle/>
          <a:p>
            <a:fld id="{1FBD79E7-E77B-4C6B-B593-D0D8F9CF2E27}" type="datetimeFigureOut">
              <a:rPr lang="en-US" smtClean="0"/>
              <a:t>07-May-20</a:t>
            </a:fld>
            <a:endParaRPr lang="en-US"/>
          </a:p>
        </p:txBody>
      </p:sp>
      <p:sp>
        <p:nvSpPr>
          <p:cNvPr id="8" name="Footer Placeholder 7">
            <a:extLst>
              <a:ext uri="{FF2B5EF4-FFF2-40B4-BE49-F238E27FC236}">
                <a16:creationId xmlns:a16="http://schemas.microsoft.com/office/drawing/2014/main" id="{4845B7F1-B99D-4ECD-AA39-A7A4C922FC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507C74-9077-4C57-A472-E14905A350D1}"/>
              </a:ext>
            </a:extLst>
          </p:cNvPr>
          <p:cNvSpPr>
            <a:spLocks noGrp="1"/>
          </p:cNvSpPr>
          <p:nvPr>
            <p:ph type="sldNum" sz="quarter" idx="12"/>
          </p:nvPr>
        </p:nvSpPr>
        <p:spPr/>
        <p:txBody>
          <a:bodyPr/>
          <a:lstStyle/>
          <a:p>
            <a:fld id="{CAD0E501-D849-47EC-9A5B-84342A7B170F}" type="slidenum">
              <a:rPr lang="en-US" smtClean="0"/>
              <a:t>‹#›</a:t>
            </a:fld>
            <a:endParaRPr lang="en-US"/>
          </a:p>
        </p:txBody>
      </p:sp>
    </p:spTree>
    <p:extLst>
      <p:ext uri="{BB962C8B-B14F-4D97-AF65-F5344CB8AC3E}">
        <p14:creationId xmlns:p14="http://schemas.microsoft.com/office/powerpoint/2010/main" val="3399970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E44E4-BA9C-4303-BD7C-37D6C2691A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A5FE49-56C2-41C3-8A4A-3DDFAFEE5A3A}"/>
              </a:ext>
            </a:extLst>
          </p:cNvPr>
          <p:cNvSpPr>
            <a:spLocks noGrp="1"/>
          </p:cNvSpPr>
          <p:nvPr>
            <p:ph type="dt" sz="half" idx="10"/>
          </p:nvPr>
        </p:nvSpPr>
        <p:spPr/>
        <p:txBody>
          <a:bodyPr/>
          <a:lstStyle/>
          <a:p>
            <a:fld id="{1FBD79E7-E77B-4C6B-B593-D0D8F9CF2E27}" type="datetimeFigureOut">
              <a:rPr lang="en-US" smtClean="0"/>
              <a:t>07-May-20</a:t>
            </a:fld>
            <a:endParaRPr lang="en-US"/>
          </a:p>
        </p:txBody>
      </p:sp>
      <p:sp>
        <p:nvSpPr>
          <p:cNvPr id="4" name="Footer Placeholder 3">
            <a:extLst>
              <a:ext uri="{FF2B5EF4-FFF2-40B4-BE49-F238E27FC236}">
                <a16:creationId xmlns:a16="http://schemas.microsoft.com/office/drawing/2014/main" id="{7504E85A-DC92-4A01-84B1-660C073824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32F2DC-748D-4F05-B5BA-06877D32794D}"/>
              </a:ext>
            </a:extLst>
          </p:cNvPr>
          <p:cNvSpPr>
            <a:spLocks noGrp="1"/>
          </p:cNvSpPr>
          <p:nvPr>
            <p:ph type="sldNum" sz="quarter" idx="12"/>
          </p:nvPr>
        </p:nvSpPr>
        <p:spPr/>
        <p:txBody>
          <a:bodyPr/>
          <a:lstStyle/>
          <a:p>
            <a:fld id="{CAD0E501-D849-47EC-9A5B-84342A7B170F}" type="slidenum">
              <a:rPr lang="en-US" smtClean="0"/>
              <a:t>‹#›</a:t>
            </a:fld>
            <a:endParaRPr lang="en-US"/>
          </a:p>
        </p:txBody>
      </p:sp>
    </p:spTree>
    <p:extLst>
      <p:ext uri="{BB962C8B-B14F-4D97-AF65-F5344CB8AC3E}">
        <p14:creationId xmlns:p14="http://schemas.microsoft.com/office/powerpoint/2010/main" val="3290100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2F8A39-4155-4AAC-8582-94F8935AEBFA}"/>
              </a:ext>
            </a:extLst>
          </p:cNvPr>
          <p:cNvSpPr>
            <a:spLocks noGrp="1"/>
          </p:cNvSpPr>
          <p:nvPr>
            <p:ph type="dt" sz="half" idx="10"/>
          </p:nvPr>
        </p:nvSpPr>
        <p:spPr/>
        <p:txBody>
          <a:bodyPr/>
          <a:lstStyle/>
          <a:p>
            <a:fld id="{1FBD79E7-E77B-4C6B-B593-D0D8F9CF2E27}" type="datetimeFigureOut">
              <a:rPr lang="en-US" smtClean="0"/>
              <a:t>07-May-20</a:t>
            </a:fld>
            <a:endParaRPr lang="en-US"/>
          </a:p>
        </p:txBody>
      </p:sp>
      <p:sp>
        <p:nvSpPr>
          <p:cNvPr id="3" name="Footer Placeholder 2">
            <a:extLst>
              <a:ext uri="{FF2B5EF4-FFF2-40B4-BE49-F238E27FC236}">
                <a16:creationId xmlns:a16="http://schemas.microsoft.com/office/drawing/2014/main" id="{D0C3B664-8FB6-4293-9024-A6D01BD193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97F526-6577-4C67-B607-4BE40F6373DC}"/>
              </a:ext>
            </a:extLst>
          </p:cNvPr>
          <p:cNvSpPr>
            <a:spLocks noGrp="1"/>
          </p:cNvSpPr>
          <p:nvPr>
            <p:ph type="sldNum" sz="quarter" idx="12"/>
          </p:nvPr>
        </p:nvSpPr>
        <p:spPr/>
        <p:txBody>
          <a:bodyPr/>
          <a:lstStyle/>
          <a:p>
            <a:fld id="{CAD0E501-D849-47EC-9A5B-84342A7B170F}" type="slidenum">
              <a:rPr lang="en-US" smtClean="0"/>
              <a:t>‹#›</a:t>
            </a:fld>
            <a:endParaRPr lang="en-US"/>
          </a:p>
        </p:txBody>
      </p:sp>
    </p:spTree>
    <p:extLst>
      <p:ext uri="{BB962C8B-B14F-4D97-AF65-F5344CB8AC3E}">
        <p14:creationId xmlns:p14="http://schemas.microsoft.com/office/powerpoint/2010/main" val="824621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226EF-4B81-43DB-BC61-8A5C8F3DC2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FB8408-38A6-4CD0-85EE-2CAA742A3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4C1DC3-6748-425F-B699-D45DB5DFD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7CAD5B-20AE-4B12-80C6-31A335FB6F02}"/>
              </a:ext>
            </a:extLst>
          </p:cNvPr>
          <p:cNvSpPr>
            <a:spLocks noGrp="1"/>
          </p:cNvSpPr>
          <p:nvPr>
            <p:ph type="dt" sz="half" idx="10"/>
          </p:nvPr>
        </p:nvSpPr>
        <p:spPr/>
        <p:txBody>
          <a:bodyPr/>
          <a:lstStyle/>
          <a:p>
            <a:fld id="{1FBD79E7-E77B-4C6B-B593-D0D8F9CF2E27}" type="datetimeFigureOut">
              <a:rPr lang="en-US" smtClean="0"/>
              <a:t>07-May-20</a:t>
            </a:fld>
            <a:endParaRPr lang="en-US"/>
          </a:p>
        </p:txBody>
      </p:sp>
      <p:sp>
        <p:nvSpPr>
          <p:cNvPr id="6" name="Footer Placeholder 5">
            <a:extLst>
              <a:ext uri="{FF2B5EF4-FFF2-40B4-BE49-F238E27FC236}">
                <a16:creationId xmlns:a16="http://schemas.microsoft.com/office/drawing/2014/main" id="{AA914346-03EC-4467-9A87-4A784EB0DA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97456A-8A1E-4F61-8130-FF1FAF16006E}"/>
              </a:ext>
            </a:extLst>
          </p:cNvPr>
          <p:cNvSpPr>
            <a:spLocks noGrp="1"/>
          </p:cNvSpPr>
          <p:nvPr>
            <p:ph type="sldNum" sz="quarter" idx="12"/>
          </p:nvPr>
        </p:nvSpPr>
        <p:spPr/>
        <p:txBody>
          <a:bodyPr/>
          <a:lstStyle/>
          <a:p>
            <a:fld id="{CAD0E501-D849-47EC-9A5B-84342A7B170F}" type="slidenum">
              <a:rPr lang="en-US" smtClean="0"/>
              <a:t>‹#›</a:t>
            </a:fld>
            <a:endParaRPr lang="en-US"/>
          </a:p>
        </p:txBody>
      </p:sp>
    </p:spTree>
    <p:extLst>
      <p:ext uri="{BB962C8B-B14F-4D97-AF65-F5344CB8AC3E}">
        <p14:creationId xmlns:p14="http://schemas.microsoft.com/office/powerpoint/2010/main" val="308391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6FEA5-6058-4E86-9863-4C666BB6F1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758DCB-D94B-4B9F-AF0C-31EE36C864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698136-2999-477E-B7C6-3F3C198DC4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9C27B9-FFDC-4B5E-BD64-5DFB0B4F5183}"/>
              </a:ext>
            </a:extLst>
          </p:cNvPr>
          <p:cNvSpPr>
            <a:spLocks noGrp="1"/>
          </p:cNvSpPr>
          <p:nvPr>
            <p:ph type="dt" sz="half" idx="10"/>
          </p:nvPr>
        </p:nvSpPr>
        <p:spPr/>
        <p:txBody>
          <a:bodyPr/>
          <a:lstStyle/>
          <a:p>
            <a:fld id="{1FBD79E7-E77B-4C6B-B593-D0D8F9CF2E27}" type="datetimeFigureOut">
              <a:rPr lang="en-US" smtClean="0"/>
              <a:t>07-May-20</a:t>
            </a:fld>
            <a:endParaRPr lang="en-US"/>
          </a:p>
        </p:txBody>
      </p:sp>
      <p:sp>
        <p:nvSpPr>
          <p:cNvPr id="6" name="Footer Placeholder 5">
            <a:extLst>
              <a:ext uri="{FF2B5EF4-FFF2-40B4-BE49-F238E27FC236}">
                <a16:creationId xmlns:a16="http://schemas.microsoft.com/office/drawing/2014/main" id="{726D2835-78FE-4A9B-AF28-F21AB83C29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AAD631-5C7E-4EA1-B059-9F844282B67C}"/>
              </a:ext>
            </a:extLst>
          </p:cNvPr>
          <p:cNvSpPr>
            <a:spLocks noGrp="1"/>
          </p:cNvSpPr>
          <p:nvPr>
            <p:ph type="sldNum" sz="quarter" idx="12"/>
          </p:nvPr>
        </p:nvSpPr>
        <p:spPr/>
        <p:txBody>
          <a:bodyPr/>
          <a:lstStyle/>
          <a:p>
            <a:fld id="{CAD0E501-D849-47EC-9A5B-84342A7B170F}" type="slidenum">
              <a:rPr lang="en-US" smtClean="0"/>
              <a:t>‹#›</a:t>
            </a:fld>
            <a:endParaRPr lang="en-US"/>
          </a:p>
        </p:txBody>
      </p:sp>
    </p:spTree>
    <p:extLst>
      <p:ext uri="{BB962C8B-B14F-4D97-AF65-F5344CB8AC3E}">
        <p14:creationId xmlns:p14="http://schemas.microsoft.com/office/powerpoint/2010/main" val="1436164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C536EE-8641-41CE-887D-CCCF5D53F6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8F7C40-A8C5-47F6-8AAF-39218D4B4C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3A316C-0066-4D21-A720-EBF8B84C57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BD79E7-E77B-4C6B-B593-D0D8F9CF2E27}" type="datetimeFigureOut">
              <a:rPr lang="en-US" smtClean="0"/>
              <a:t>07-May-20</a:t>
            </a:fld>
            <a:endParaRPr lang="en-US"/>
          </a:p>
        </p:txBody>
      </p:sp>
      <p:sp>
        <p:nvSpPr>
          <p:cNvPr id="5" name="Footer Placeholder 4">
            <a:extLst>
              <a:ext uri="{FF2B5EF4-FFF2-40B4-BE49-F238E27FC236}">
                <a16:creationId xmlns:a16="http://schemas.microsoft.com/office/drawing/2014/main" id="{FC96A61F-5A9D-4437-8065-722A673375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556EEC5-F395-4524-8518-C7A292C172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D0E501-D849-47EC-9A5B-84342A7B170F}" type="slidenum">
              <a:rPr lang="en-US" smtClean="0"/>
              <a:t>‹#›</a:t>
            </a:fld>
            <a:endParaRPr lang="en-US"/>
          </a:p>
        </p:txBody>
      </p:sp>
    </p:spTree>
    <p:extLst>
      <p:ext uri="{BB962C8B-B14F-4D97-AF65-F5344CB8AC3E}">
        <p14:creationId xmlns:p14="http://schemas.microsoft.com/office/powerpoint/2010/main" val="35441491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hyperlink" Target="mailto:TashikMoinSheikh@Gmail.Com"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F82E9-DCEB-4CB5-8D4F-0A05DF75CABC}"/>
              </a:ext>
            </a:extLst>
          </p:cNvPr>
          <p:cNvSpPr>
            <a:spLocks noGrp="1"/>
          </p:cNvSpPr>
          <p:nvPr>
            <p:ph type="ctrTitle"/>
          </p:nvPr>
        </p:nvSpPr>
        <p:spPr>
          <a:xfrm>
            <a:off x="467103" y="264027"/>
            <a:ext cx="7190648" cy="1505731"/>
          </a:xfrm>
        </p:spPr>
        <p:txBody>
          <a:bodyPr>
            <a:noAutofit/>
          </a:bodyPr>
          <a:lstStyle/>
          <a:p>
            <a:pPr algn="l"/>
            <a:r>
              <a:rPr lang="en-US" sz="4800" u="sng" dirty="0"/>
              <a:t>Introduction To C# Programming Language</a:t>
            </a:r>
          </a:p>
        </p:txBody>
      </p:sp>
      <p:sp>
        <p:nvSpPr>
          <p:cNvPr id="3" name="Subtitle 2">
            <a:extLst>
              <a:ext uri="{FF2B5EF4-FFF2-40B4-BE49-F238E27FC236}">
                <a16:creationId xmlns:a16="http://schemas.microsoft.com/office/drawing/2014/main" id="{68E41DE8-FE26-42F6-BA3E-00D9F6C5A041}"/>
              </a:ext>
            </a:extLst>
          </p:cNvPr>
          <p:cNvSpPr>
            <a:spLocks noGrp="1"/>
          </p:cNvSpPr>
          <p:nvPr>
            <p:ph type="subTitle" idx="1"/>
          </p:nvPr>
        </p:nvSpPr>
        <p:spPr>
          <a:xfrm>
            <a:off x="711017" y="5563388"/>
            <a:ext cx="6137255" cy="742279"/>
          </a:xfrm>
        </p:spPr>
        <p:txBody>
          <a:bodyPr>
            <a:normAutofit/>
          </a:bodyPr>
          <a:lstStyle/>
          <a:p>
            <a:pPr algn="l"/>
            <a:r>
              <a:rPr lang="en-US" dirty="0">
                <a:solidFill>
                  <a:schemeClr val="bg2"/>
                </a:solidFill>
              </a:rPr>
              <a:t> </a:t>
            </a:r>
          </a:p>
        </p:txBody>
      </p:sp>
      <p:pic>
        <p:nvPicPr>
          <p:cNvPr id="27" name="Picture 26" descr="A picture containing table&#10;&#10;Description automatically generated">
            <a:extLst>
              <a:ext uri="{FF2B5EF4-FFF2-40B4-BE49-F238E27FC236}">
                <a16:creationId xmlns:a16="http://schemas.microsoft.com/office/drawing/2014/main" id="{3C1BCC34-A42D-4BC5-AA49-1D4F232543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73131" y="5485420"/>
            <a:ext cx="2169252" cy="1331393"/>
          </a:xfrm>
          <a:prstGeom prst="rect">
            <a:avLst/>
          </a:prstGeom>
        </p:spPr>
      </p:pic>
      <p:pic>
        <p:nvPicPr>
          <p:cNvPr id="5" name="Picture 4" descr="A picture containing hat&#10;&#10;Description automatically generated">
            <a:extLst>
              <a:ext uri="{FF2B5EF4-FFF2-40B4-BE49-F238E27FC236}">
                <a16:creationId xmlns:a16="http://schemas.microsoft.com/office/drawing/2014/main" id="{A25F86F5-536F-4EB7-B376-6675A90E11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3193" y="3717496"/>
            <a:ext cx="1829575" cy="1767924"/>
          </a:xfrm>
          <a:prstGeom prst="ellipse">
            <a:avLst/>
          </a:prstGeom>
        </p:spPr>
      </p:pic>
      <p:sp>
        <p:nvSpPr>
          <p:cNvPr id="6" name="TextBox 5">
            <a:extLst>
              <a:ext uri="{FF2B5EF4-FFF2-40B4-BE49-F238E27FC236}">
                <a16:creationId xmlns:a16="http://schemas.microsoft.com/office/drawing/2014/main" id="{3C2DEE3B-76C6-472A-BF58-9450990BBEDD}"/>
              </a:ext>
            </a:extLst>
          </p:cNvPr>
          <p:cNvSpPr txBox="1"/>
          <p:nvPr/>
        </p:nvSpPr>
        <p:spPr>
          <a:xfrm>
            <a:off x="467103" y="3429000"/>
            <a:ext cx="2786943" cy="400110"/>
          </a:xfrm>
          <a:prstGeom prst="rect">
            <a:avLst/>
          </a:prstGeom>
          <a:noFill/>
        </p:spPr>
        <p:txBody>
          <a:bodyPr wrap="square" rtlCol="0">
            <a:spAutoFit/>
          </a:bodyPr>
          <a:lstStyle/>
          <a:p>
            <a:r>
              <a:rPr lang="en-US" sz="2000" b="1" u="sng" dirty="0"/>
              <a:t>About Author</a:t>
            </a:r>
            <a:endParaRPr lang="en-US" sz="2000" u="sng" dirty="0"/>
          </a:p>
        </p:txBody>
      </p:sp>
      <p:sp>
        <p:nvSpPr>
          <p:cNvPr id="8" name="TextBox 7">
            <a:extLst>
              <a:ext uri="{FF2B5EF4-FFF2-40B4-BE49-F238E27FC236}">
                <a16:creationId xmlns:a16="http://schemas.microsoft.com/office/drawing/2014/main" id="{06C6A938-B6D1-4289-9771-FBC0787D6086}"/>
              </a:ext>
            </a:extLst>
          </p:cNvPr>
          <p:cNvSpPr txBox="1"/>
          <p:nvPr/>
        </p:nvSpPr>
        <p:spPr>
          <a:xfrm>
            <a:off x="5408605" y="5573483"/>
            <a:ext cx="3399079" cy="369332"/>
          </a:xfrm>
          <a:prstGeom prst="rect">
            <a:avLst/>
          </a:prstGeom>
          <a:noFill/>
        </p:spPr>
        <p:txBody>
          <a:bodyPr wrap="square" rtlCol="0">
            <a:spAutoFit/>
          </a:bodyPr>
          <a:lstStyle/>
          <a:p>
            <a:r>
              <a:rPr lang="en-US" b="1" dirty="0"/>
              <a:t>     Microsoft Student Partner</a:t>
            </a:r>
          </a:p>
        </p:txBody>
      </p:sp>
      <p:sp>
        <p:nvSpPr>
          <p:cNvPr id="9" name="TextBox 8">
            <a:extLst>
              <a:ext uri="{FF2B5EF4-FFF2-40B4-BE49-F238E27FC236}">
                <a16:creationId xmlns:a16="http://schemas.microsoft.com/office/drawing/2014/main" id="{4A4AB024-0F8D-408D-B923-AEB84AC26584}"/>
              </a:ext>
            </a:extLst>
          </p:cNvPr>
          <p:cNvSpPr txBox="1"/>
          <p:nvPr/>
        </p:nvSpPr>
        <p:spPr>
          <a:xfrm>
            <a:off x="451144" y="3981146"/>
            <a:ext cx="5094399" cy="1938992"/>
          </a:xfrm>
          <a:prstGeom prst="rect">
            <a:avLst/>
          </a:prstGeom>
          <a:noFill/>
        </p:spPr>
        <p:txBody>
          <a:bodyPr wrap="square" rtlCol="0">
            <a:spAutoFit/>
          </a:bodyPr>
          <a:lstStyle/>
          <a:p>
            <a:r>
              <a:rPr lang="en-US" sz="2000" dirty="0"/>
              <a:t>Name : </a:t>
            </a:r>
            <a:r>
              <a:rPr lang="en-US" sz="2000" u="sng" dirty="0"/>
              <a:t>Tashik Moin Sheikh</a:t>
            </a:r>
          </a:p>
          <a:p>
            <a:r>
              <a:rPr lang="en-US" sz="2000" dirty="0"/>
              <a:t>University : </a:t>
            </a:r>
            <a:r>
              <a:rPr lang="en-US" sz="2000" u="sng" dirty="0"/>
              <a:t>National University Of Computer &amp; Emerging Sciences, FAST-Karachi</a:t>
            </a:r>
            <a:r>
              <a:rPr lang="en-US" sz="2000" dirty="0"/>
              <a:t>.</a:t>
            </a:r>
          </a:p>
          <a:p>
            <a:r>
              <a:rPr lang="en-US" sz="2000" dirty="0"/>
              <a:t>GitHub :  </a:t>
            </a:r>
            <a:r>
              <a:rPr lang="en-US" sz="2000" u="sng" dirty="0"/>
              <a:t>TashikMoin23</a:t>
            </a:r>
          </a:p>
          <a:p>
            <a:r>
              <a:rPr lang="en-US" sz="2000" dirty="0"/>
              <a:t>Email : </a:t>
            </a:r>
            <a:r>
              <a:rPr lang="en-US" sz="2000" dirty="0" err="1">
                <a:solidFill>
                  <a:srgbClr val="C00000"/>
                </a:solidFill>
                <a:hlinkClick r:id="rId4">
                  <a:extLst>
                    <a:ext uri="{A12FA001-AC4F-418D-AE19-62706E023703}">
                      <ahyp:hlinkClr xmlns:ahyp="http://schemas.microsoft.com/office/drawing/2018/hyperlinkcolor" val="tx"/>
                    </a:ext>
                  </a:extLst>
                </a:hlinkClick>
              </a:rPr>
              <a:t>TashikMoinSheikh@Gmail.Com</a:t>
            </a:r>
            <a:endParaRPr lang="en-US" sz="2000" dirty="0">
              <a:solidFill>
                <a:srgbClr val="C00000"/>
              </a:solidFill>
            </a:endParaRPr>
          </a:p>
          <a:p>
            <a:r>
              <a:rPr lang="en-US" sz="2000" dirty="0"/>
              <a:t>Mobile : </a:t>
            </a:r>
            <a:r>
              <a:rPr lang="en-US" sz="2000" u="sng" dirty="0"/>
              <a:t>+92 3000 212027</a:t>
            </a:r>
          </a:p>
        </p:txBody>
      </p:sp>
      <p:pic>
        <p:nvPicPr>
          <p:cNvPr id="11" name="Picture 10" descr="A picture containing food&#10;&#10;Description automatically generated">
            <a:extLst>
              <a:ext uri="{FF2B5EF4-FFF2-40B4-BE49-F238E27FC236}">
                <a16:creationId xmlns:a16="http://schemas.microsoft.com/office/drawing/2014/main" id="{61C88659-31FE-4F78-9F3E-F4C5F65521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64869" y="1016893"/>
            <a:ext cx="2163216" cy="2079054"/>
          </a:xfrm>
          <a:prstGeom prst="rect">
            <a:avLst/>
          </a:prstGeom>
        </p:spPr>
      </p:pic>
      <p:pic>
        <p:nvPicPr>
          <p:cNvPr id="10" name="Picture 9" descr="A picture containing room&#10;&#10;Description automatically generated">
            <a:extLst>
              <a:ext uri="{FF2B5EF4-FFF2-40B4-BE49-F238E27FC236}">
                <a16:creationId xmlns:a16="http://schemas.microsoft.com/office/drawing/2014/main" id="{F6543B9D-A5A1-40B9-AA88-38EF500C7B3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79478" y="3507286"/>
            <a:ext cx="2048607" cy="2056102"/>
          </a:xfrm>
          <a:prstGeom prst="rect">
            <a:avLst/>
          </a:prstGeom>
        </p:spPr>
      </p:pic>
    </p:spTree>
    <p:extLst>
      <p:ext uri="{BB962C8B-B14F-4D97-AF65-F5344CB8AC3E}">
        <p14:creationId xmlns:p14="http://schemas.microsoft.com/office/powerpoint/2010/main" val="3138283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device&#10;&#10;Description automatically generated">
            <a:extLst>
              <a:ext uri="{FF2B5EF4-FFF2-40B4-BE49-F238E27FC236}">
                <a16:creationId xmlns:a16="http://schemas.microsoft.com/office/drawing/2014/main" id="{6E56FDD2-BA68-4B03-8806-FD74F18DAD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2205" y="642548"/>
            <a:ext cx="7087589" cy="5572903"/>
          </a:xfrm>
          <a:prstGeom prst="rect">
            <a:avLst/>
          </a:prstGeom>
        </p:spPr>
      </p:pic>
    </p:spTree>
    <p:extLst>
      <p:ext uri="{BB962C8B-B14F-4D97-AF65-F5344CB8AC3E}">
        <p14:creationId xmlns:p14="http://schemas.microsoft.com/office/powerpoint/2010/main" val="454658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7CAA5AB-1D53-402E-8A65-FB316043E0F6}"/>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u="sng" kern="1200">
                <a:solidFill>
                  <a:srgbClr val="FFFFFF"/>
                </a:solidFill>
                <a:latin typeface="+mj-lt"/>
                <a:ea typeface="+mj-ea"/>
                <a:cs typeface="+mj-cs"/>
              </a:rPr>
              <a:t>Java Code Compilation Process</a:t>
            </a:r>
          </a:p>
        </p:txBody>
      </p:sp>
      <p:pic>
        <p:nvPicPr>
          <p:cNvPr id="5" name="Picture 4" descr="A screenshot of a cell phone&#10;&#10;Description automatically generated">
            <a:extLst>
              <a:ext uri="{FF2B5EF4-FFF2-40B4-BE49-F238E27FC236}">
                <a16:creationId xmlns:a16="http://schemas.microsoft.com/office/drawing/2014/main" id="{AFD8BCB1-3D11-4268-8720-E13FCF461E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2821" y="961812"/>
            <a:ext cx="6839756" cy="4930987"/>
          </a:xfrm>
          <a:prstGeom prst="rect">
            <a:avLst/>
          </a:prstGeom>
        </p:spPr>
      </p:pic>
    </p:spTree>
    <p:extLst>
      <p:ext uri="{BB962C8B-B14F-4D97-AF65-F5344CB8AC3E}">
        <p14:creationId xmlns:p14="http://schemas.microsoft.com/office/powerpoint/2010/main" val="2955789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F48425EE-936B-47EC-AAD6-BE4A5BD78FD5}"/>
              </a:ext>
            </a:extLst>
          </p:cNvPr>
          <p:cNvPicPr>
            <a:picLocks noChangeAspect="1"/>
          </p:cNvPicPr>
          <p:nvPr/>
        </p:nvPicPr>
        <p:blipFill rotWithShape="1">
          <a:blip r:embed="rId2">
            <a:extLst>
              <a:ext uri="{28A0092B-C50C-407E-A947-70E740481C1C}">
                <a14:useLocalDpi xmlns:a14="http://schemas.microsoft.com/office/drawing/2010/main" val="0"/>
              </a:ext>
            </a:extLst>
          </a:blip>
          <a:srcRect r="-1" b="3905"/>
          <a:stretch/>
        </p:blipFill>
        <p:spPr>
          <a:xfrm>
            <a:off x="321733" y="321733"/>
            <a:ext cx="11548534" cy="6214534"/>
          </a:xfrm>
          <a:prstGeom prst="rect">
            <a:avLst/>
          </a:prstGeom>
        </p:spPr>
      </p:pic>
    </p:spTree>
    <p:extLst>
      <p:ext uri="{BB962C8B-B14F-4D97-AF65-F5344CB8AC3E}">
        <p14:creationId xmlns:p14="http://schemas.microsoft.com/office/powerpoint/2010/main" val="178425291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EE75136-C39B-4A5E-920D-DAEE3D86EE5D}"/>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u="sng" kern="1200" dirty="0">
                <a:solidFill>
                  <a:srgbClr val="FFFFFF"/>
                </a:solidFill>
                <a:latin typeface="+mj-lt"/>
                <a:ea typeface="+mj-ea"/>
                <a:cs typeface="+mj-cs"/>
              </a:rPr>
              <a:t>.NET &amp; C# Compilation Process</a:t>
            </a:r>
          </a:p>
        </p:txBody>
      </p:sp>
      <p:pic>
        <p:nvPicPr>
          <p:cNvPr id="7" name="Picture 6" descr="A screenshot of a cell phone&#10;&#10;Description automatically generated">
            <a:extLst>
              <a:ext uri="{FF2B5EF4-FFF2-40B4-BE49-F238E27FC236}">
                <a16:creationId xmlns:a16="http://schemas.microsoft.com/office/drawing/2014/main" id="{23B847B1-8866-455B-9084-82325F7BBD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1522433"/>
            <a:ext cx="7188199" cy="3809745"/>
          </a:xfrm>
          <a:prstGeom prst="rect">
            <a:avLst/>
          </a:prstGeom>
        </p:spPr>
      </p:pic>
    </p:spTree>
    <p:extLst>
      <p:ext uri="{BB962C8B-B14F-4D97-AF65-F5344CB8AC3E}">
        <p14:creationId xmlns:p14="http://schemas.microsoft.com/office/powerpoint/2010/main" val="2737136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2542EEC-4F7C-4AE2-933E-EAC8EB3FA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ell phone&#10;&#10;Description automatically generated">
            <a:extLst>
              <a:ext uri="{FF2B5EF4-FFF2-40B4-BE49-F238E27FC236}">
                <a16:creationId xmlns:a16="http://schemas.microsoft.com/office/drawing/2014/main" id="{B59F6E2F-9A86-4426-B63A-49CAFBE900A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2" b="11193"/>
          <a:stretch/>
        </p:blipFill>
        <p:spPr>
          <a:xfrm>
            <a:off x="912619" y="517438"/>
            <a:ext cx="5536001" cy="5465791"/>
          </a:xfrm>
          <a:prstGeom prst="rect">
            <a:avLst/>
          </a:prstGeom>
        </p:spPr>
      </p:pic>
      <p:grpSp>
        <p:nvGrpSpPr>
          <p:cNvPr id="16" name="Group 15">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3154317"/>
            <a:ext cx="731521" cy="673460"/>
            <a:chOff x="3940602" y="308034"/>
            <a:chExt cx="2116791" cy="3428999"/>
          </a:xfrm>
          <a:solidFill>
            <a:schemeClr val="accent4"/>
          </a:solidFill>
        </p:grpSpPr>
        <p:sp>
          <p:nvSpPr>
            <p:cNvPr id="17" name="Rectangle 16">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5" name="Picture 14" descr="A screenshot of a cell phone&#10;&#10;Description automatically generated">
            <a:extLst>
              <a:ext uri="{FF2B5EF4-FFF2-40B4-BE49-F238E27FC236}">
                <a16:creationId xmlns:a16="http://schemas.microsoft.com/office/drawing/2014/main" id="{8A746109-8435-47C5-8BA0-21FD674215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8168" y="391886"/>
            <a:ext cx="4882310" cy="6017078"/>
          </a:xfrm>
          <a:prstGeom prst="rect">
            <a:avLst/>
          </a:prstGeom>
        </p:spPr>
      </p:pic>
    </p:spTree>
    <p:extLst>
      <p:ext uri="{BB962C8B-B14F-4D97-AF65-F5344CB8AC3E}">
        <p14:creationId xmlns:p14="http://schemas.microsoft.com/office/powerpoint/2010/main" val="303221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14">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0BFEECA-F225-44DD-A2E5-4F33C13C45C9}"/>
              </a:ext>
            </a:extLst>
          </p:cNvPr>
          <p:cNvSpPr txBox="1"/>
          <p:nvPr/>
        </p:nvSpPr>
        <p:spPr>
          <a:xfrm>
            <a:off x="9036543" y="2144408"/>
            <a:ext cx="3066660" cy="284607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b="1" u="sng" dirty="0">
                <a:latin typeface="+mj-lt"/>
                <a:ea typeface="+mj-ea"/>
                <a:cs typeface="+mj-cs"/>
              </a:rPr>
              <a:t>Components Of CLR</a:t>
            </a:r>
          </a:p>
        </p:txBody>
      </p:sp>
      <p:sp>
        <p:nvSpPr>
          <p:cNvPr id="17" name="Rectangle 1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CF5524F5-FD8B-4852-A91C-1F0F20F63782}"/>
              </a:ext>
            </a:extLst>
          </p:cNvPr>
          <p:cNvPicPr>
            <a:picLocks noChangeAspect="1"/>
          </p:cNvPicPr>
          <p:nvPr/>
        </p:nvPicPr>
        <p:blipFill rotWithShape="1">
          <a:blip r:embed="rId2">
            <a:extLst>
              <a:ext uri="{28A0092B-C50C-407E-A947-70E740481C1C}">
                <a14:useLocalDpi xmlns:a14="http://schemas.microsoft.com/office/drawing/2010/main" val="0"/>
              </a:ext>
            </a:extLst>
          </a:blip>
          <a:srcRect t="7914" r="1" b="750"/>
          <a:stretch/>
        </p:blipFill>
        <p:spPr>
          <a:xfrm>
            <a:off x="545238" y="858525"/>
            <a:ext cx="7608304" cy="5211906"/>
          </a:xfrm>
          <a:prstGeom prst="rect">
            <a:avLst/>
          </a:prstGeom>
        </p:spPr>
      </p:pic>
      <p:sp>
        <p:nvSpPr>
          <p:cNvPr id="21" name="Rectangle 20">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5896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1D646D-9AFD-4AD2-9CF8-672B550EDD33}"/>
              </a:ext>
            </a:extLst>
          </p:cNvPr>
          <p:cNvSpPr txBox="1"/>
          <p:nvPr/>
        </p:nvSpPr>
        <p:spPr>
          <a:xfrm>
            <a:off x="476656" y="2216313"/>
            <a:ext cx="5963055" cy="2677656"/>
          </a:xfrm>
          <a:prstGeom prst="rect">
            <a:avLst/>
          </a:prstGeom>
          <a:noFill/>
        </p:spPr>
        <p:txBody>
          <a:bodyPr wrap="square" rtlCol="0">
            <a:spAutoFit/>
          </a:bodyPr>
          <a:lstStyle/>
          <a:p>
            <a:r>
              <a:rPr lang="en-US" sz="2800" u="sng" dirty="0"/>
              <a:t>.NET</a:t>
            </a:r>
            <a:r>
              <a:rPr lang="en-US" sz="2800" dirty="0"/>
              <a:t> Base Class Library is the sub part of the Framework that provides library support to Common Language Runtime to work properly. It includes the System namespace and core types of the .NET framework.</a:t>
            </a:r>
          </a:p>
        </p:txBody>
      </p:sp>
      <p:pic>
        <p:nvPicPr>
          <p:cNvPr id="5" name="Picture 4">
            <a:extLst>
              <a:ext uri="{FF2B5EF4-FFF2-40B4-BE49-F238E27FC236}">
                <a16:creationId xmlns:a16="http://schemas.microsoft.com/office/drawing/2014/main" id="{95145535-8EA7-4C65-922F-1F113189F215}"/>
              </a:ext>
            </a:extLst>
          </p:cNvPr>
          <p:cNvPicPr>
            <a:picLocks noChangeAspect="1"/>
          </p:cNvPicPr>
          <p:nvPr/>
        </p:nvPicPr>
        <p:blipFill>
          <a:blip r:embed="rId2"/>
          <a:stretch>
            <a:fillRect/>
          </a:stretch>
        </p:blipFill>
        <p:spPr>
          <a:xfrm>
            <a:off x="7207182" y="1066090"/>
            <a:ext cx="4781550" cy="4200525"/>
          </a:xfrm>
          <a:prstGeom prst="rect">
            <a:avLst/>
          </a:prstGeom>
        </p:spPr>
      </p:pic>
      <p:sp>
        <p:nvSpPr>
          <p:cNvPr id="6" name="TextBox 5">
            <a:extLst>
              <a:ext uri="{FF2B5EF4-FFF2-40B4-BE49-F238E27FC236}">
                <a16:creationId xmlns:a16="http://schemas.microsoft.com/office/drawing/2014/main" id="{7EB07F4A-4B37-489C-A6E7-CEA8C3230F26}"/>
              </a:ext>
            </a:extLst>
          </p:cNvPr>
          <p:cNvSpPr txBox="1"/>
          <p:nvPr/>
        </p:nvSpPr>
        <p:spPr>
          <a:xfrm>
            <a:off x="1614791" y="690664"/>
            <a:ext cx="4332111" cy="584775"/>
          </a:xfrm>
          <a:prstGeom prst="rect">
            <a:avLst/>
          </a:prstGeom>
          <a:noFill/>
        </p:spPr>
        <p:txBody>
          <a:bodyPr wrap="square" rtlCol="0">
            <a:spAutoFit/>
          </a:bodyPr>
          <a:lstStyle/>
          <a:p>
            <a:r>
              <a:rPr lang="en-US" sz="3200" b="1" u="sng" dirty="0"/>
              <a:t>.NET Base Class Library</a:t>
            </a:r>
          </a:p>
        </p:txBody>
      </p:sp>
    </p:spTree>
    <p:extLst>
      <p:ext uri="{BB962C8B-B14F-4D97-AF65-F5344CB8AC3E}">
        <p14:creationId xmlns:p14="http://schemas.microsoft.com/office/powerpoint/2010/main" val="2005735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B9DFA8-4505-49B9-8200-71B7351E8E80}"/>
              </a:ext>
            </a:extLst>
          </p:cNvPr>
          <p:cNvSpPr txBox="1"/>
          <p:nvPr/>
        </p:nvSpPr>
        <p:spPr>
          <a:xfrm>
            <a:off x="369115" y="1158129"/>
            <a:ext cx="11157358" cy="5632311"/>
          </a:xfrm>
          <a:prstGeom prst="rect">
            <a:avLst/>
          </a:prstGeom>
          <a:noFill/>
        </p:spPr>
        <p:txBody>
          <a:bodyPr wrap="square" rtlCol="0">
            <a:spAutoFit/>
          </a:bodyPr>
          <a:lstStyle/>
          <a:p>
            <a:pPr marL="171450" indent="-171450">
              <a:buFont typeface="Wingdings" panose="05000000000000000000" pitchFamily="2" charset="2"/>
              <a:buChar char="Ø"/>
            </a:pPr>
            <a:r>
              <a:rPr lang="en-US" sz="1200" dirty="0"/>
              <a:t>C# is a primary programming language for any new Microsoft product and platform.</a:t>
            </a:r>
          </a:p>
          <a:p>
            <a:endParaRPr lang="en-US" sz="1200" dirty="0"/>
          </a:p>
          <a:p>
            <a:pPr marL="171450" indent="-171450">
              <a:buFont typeface="Wingdings" panose="05000000000000000000" pitchFamily="2" charset="2"/>
              <a:buChar char="Ø"/>
            </a:pPr>
            <a:r>
              <a:rPr lang="en-US" sz="1200" dirty="0"/>
              <a:t> C# fully supports trending bleeding-edge technologies development such as Artificial Intelligence, Machine Learning, Blockchain, </a:t>
            </a:r>
          </a:p>
          <a:p>
            <a:r>
              <a:rPr lang="en-US" sz="1200" dirty="0"/>
              <a:t>Internet of Things, and Intelligent Cloud.</a:t>
            </a:r>
          </a:p>
          <a:p>
            <a:endParaRPr lang="en-US" sz="1200" dirty="0"/>
          </a:p>
          <a:p>
            <a:pPr marL="171450" indent="-171450">
              <a:buFont typeface="Wingdings" panose="05000000000000000000" pitchFamily="2" charset="2"/>
              <a:buChar char="Ø"/>
            </a:pPr>
            <a:r>
              <a:rPr lang="en-US" sz="1200" dirty="0"/>
              <a:t> Enterprise Cross-Applications Development</a:t>
            </a:r>
          </a:p>
          <a:p>
            <a:endParaRPr lang="en-US" sz="1200" dirty="0"/>
          </a:p>
          <a:p>
            <a:pPr marL="171450" indent="-171450">
              <a:buFont typeface="Wingdings" panose="05000000000000000000" pitchFamily="2" charset="2"/>
              <a:buChar char="Ø"/>
            </a:pPr>
            <a:r>
              <a:rPr lang="en-US" sz="1200" dirty="0"/>
              <a:t> Visual Studio versions provide a complete suite of tools to build cloud applications for Windows Azure. Windows Azure is Microsoft's </a:t>
            </a:r>
          </a:p>
          <a:p>
            <a:r>
              <a:rPr lang="en-US" sz="1200" dirty="0"/>
              <a:t>operating system for cloud computing and hosting. Using Visual Studio, not only you can build Azure solutions but can also deploy and manage </a:t>
            </a:r>
          </a:p>
          <a:p>
            <a:r>
              <a:rPr lang="en-US" sz="1200" dirty="0"/>
              <a:t>them. C# can also be used to work with SQL Azure, the cloud version of Microsoft's SQL Server database server.</a:t>
            </a:r>
          </a:p>
          <a:p>
            <a:endParaRPr lang="en-US" sz="1200" dirty="0"/>
          </a:p>
          <a:p>
            <a:pPr marL="171450" indent="-171450">
              <a:buFont typeface="Wingdings" panose="05000000000000000000" pitchFamily="2" charset="2"/>
              <a:buChar char="Ø"/>
            </a:pPr>
            <a:r>
              <a:rPr lang="en-US" sz="1200" dirty="0"/>
              <a:t> Cross platform mobile application with Xamarin. Xamarin is a framework that allows developers to make cross platform mobile applications </a:t>
            </a:r>
          </a:p>
          <a:p>
            <a:r>
              <a:rPr lang="en-US" sz="1200" dirty="0"/>
              <a:t>just like flutter. According to Stack Overflow 2019 survey, it’s usage in 2019 was 6.5% whereas flutter had only 3.4%. </a:t>
            </a:r>
          </a:p>
          <a:p>
            <a:endParaRPr lang="en-US" sz="1200" dirty="0"/>
          </a:p>
          <a:p>
            <a:pPr marL="171450" indent="-171450">
              <a:buFont typeface="Wingdings" panose="05000000000000000000" pitchFamily="2" charset="2"/>
              <a:buChar char="Ø"/>
            </a:pPr>
            <a:r>
              <a:rPr lang="en-US" sz="1200" dirty="0"/>
              <a:t> Universal Windows Platform (UWP) Apps are windows apps run on Windows 10 or later platforms.</a:t>
            </a:r>
          </a:p>
          <a:p>
            <a:endParaRPr lang="en-US" sz="1200" dirty="0"/>
          </a:p>
          <a:p>
            <a:pPr marL="171450" indent="-171450">
              <a:buFont typeface="Wingdings" panose="05000000000000000000" pitchFamily="2" charset="2"/>
              <a:buChar char="Ø"/>
            </a:pPr>
            <a:r>
              <a:rPr lang="en-US" sz="1200" dirty="0"/>
              <a:t> Cross Platform Web Applications using ASP.NET Core.</a:t>
            </a:r>
          </a:p>
          <a:p>
            <a:endParaRPr lang="en-US" sz="1200" dirty="0"/>
          </a:p>
          <a:p>
            <a:pPr marL="171450" indent="-171450">
              <a:buFont typeface="Wingdings" panose="05000000000000000000" pitchFamily="2" charset="2"/>
              <a:buChar char="Ø"/>
            </a:pPr>
            <a:r>
              <a:rPr lang="en-US" sz="1200" dirty="0"/>
              <a:t> Universal Windows Platform (UWP) Apps are windows apps run on Windows 10 or later platforms.</a:t>
            </a:r>
          </a:p>
          <a:p>
            <a:endParaRPr lang="en-US" sz="1200" dirty="0"/>
          </a:p>
          <a:p>
            <a:pPr marL="171450" indent="-171450">
              <a:buFont typeface="Wingdings" panose="05000000000000000000" pitchFamily="2" charset="2"/>
              <a:buChar char="Ø"/>
            </a:pPr>
            <a:r>
              <a:rPr lang="en-US" sz="1200" dirty="0"/>
              <a:t> Windows Services, Web Services, and Web APIs.</a:t>
            </a:r>
          </a:p>
          <a:p>
            <a:endParaRPr lang="en-US" sz="1200" dirty="0"/>
          </a:p>
          <a:p>
            <a:pPr marL="171450" indent="-171450">
              <a:buFont typeface="Wingdings" panose="05000000000000000000" pitchFamily="2" charset="2"/>
              <a:buChar char="Ø"/>
            </a:pPr>
            <a:r>
              <a:rPr lang="en-US" sz="1200" dirty="0"/>
              <a:t> Efficient Game Development with Unity Engine.</a:t>
            </a:r>
          </a:p>
          <a:p>
            <a:endParaRPr lang="en-US" sz="1200" dirty="0"/>
          </a:p>
          <a:p>
            <a:pPr marL="171450" indent="-171450">
              <a:buFont typeface="Wingdings" panose="05000000000000000000" pitchFamily="2" charset="2"/>
              <a:buChar char="Ø"/>
            </a:pPr>
            <a:r>
              <a:rPr lang="en-US" sz="1200" dirty="0"/>
              <a:t> Artificial Intelligence with ML.NET</a:t>
            </a:r>
          </a:p>
          <a:p>
            <a:endParaRPr lang="en-US" sz="1200" dirty="0"/>
          </a:p>
          <a:p>
            <a:pPr marL="171450" indent="-171450">
              <a:buFont typeface="Wingdings" panose="05000000000000000000" pitchFamily="2" charset="2"/>
              <a:buChar char="Ø"/>
            </a:pPr>
            <a:r>
              <a:rPr lang="en-US" sz="1200" dirty="0"/>
              <a:t> IOT with ARM32 &amp; ARM64</a:t>
            </a:r>
          </a:p>
          <a:p>
            <a:endParaRPr lang="en-US" sz="1200" dirty="0"/>
          </a:p>
          <a:p>
            <a:pPr marL="171450" indent="-171450">
              <a:buFont typeface="Wingdings" panose="05000000000000000000" pitchFamily="2" charset="2"/>
              <a:buChar char="Ø"/>
            </a:pPr>
            <a:r>
              <a:rPr lang="en-US" sz="1200" dirty="0"/>
              <a:t> Many More..</a:t>
            </a:r>
          </a:p>
        </p:txBody>
      </p:sp>
      <p:sp>
        <p:nvSpPr>
          <p:cNvPr id="5" name="TextBox 4">
            <a:extLst>
              <a:ext uri="{FF2B5EF4-FFF2-40B4-BE49-F238E27FC236}">
                <a16:creationId xmlns:a16="http://schemas.microsoft.com/office/drawing/2014/main" id="{966FFE1D-D627-4A6A-9BA2-C81DEFDE703D}"/>
              </a:ext>
            </a:extLst>
          </p:cNvPr>
          <p:cNvSpPr txBox="1"/>
          <p:nvPr/>
        </p:nvSpPr>
        <p:spPr>
          <a:xfrm>
            <a:off x="3816991" y="327171"/>
            <a:ext cx="3956724" cy="707886"/>
          </a:xfrm>
          <a:prstGeom prst="rect">
            <a:avLst/>
          </a:prstGeom>
          <a:noFill/>
        </p:spPr>
        <p:txBody>
          <a:bodyPr wrap="none" rtlCol="0">
            <a:spAutoFit/>
          </a:bodyPr>
          <a:lstStyle/>
          <a:p>
            <a:r>
              <a:rPr lang="en-US" sz="2000" b="1" u="sng" dirty="0"/>
              <a:t>Why One Should Learn C# In 2020 ?</a:t>
            </a:r>
          </a:p>
          <a:p>
            <a:endParaRPr lang="en-US" sz="2000" b="1" u="sng" dirty="0"/>
          </a:p>
        </p:txBody>
      </p:sp>
    </p:spTree>
    <p:extLst>
      <p:ext uri="{BB962C8B-B14F-4D97-AF65-F5344CB8AC3E}">
        <p14:creationId xmlns:p14="http://schemas.microsoft.com/office/powerpoint/2010/main" val="262139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0185C5B-04B5-4CC1-A45B-4CEE8EA229DE}"/>
              </a:ext>
            </a:extLst>
          </p:cNvPr>
          <p:cNvSpPr txBox="1"/>
          <p:nvPr/>
        </p:nvSpPr>
        <p:spPr>
          <a:xfrm>
            <a:off x="1116498" y="655128"/>
            <a:ext cx="4613919" cy="1499616"/>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b="1" u="sng">
                <a:latin typeface="+mj-lt"/>
                <a:ea typeface="+mj-ea"/>
                <a:cs typeface="+mj-cs"/>
              </a:rPr>
              <a:t>Top Programming Languages By Popularity</a:t>
            </a:r>
          </a:p>
        </p:txBody>
      </p:sp>
      <p:sp>
        <p:nvSpPr>
          <p:cNvPr id="14" name="Rectangle 13">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F49CE81-B2F4-47B2-9D4A-886DCE0A84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7" name="Rectangle 64">
              <a:extLst>
                <a:ext uri="{FF2B5EF4-FFF2-40B4-BE49-F238E27FC236}">
                  <a16:creationId xmlns:a16="http://schemas.microsoft.com/office/drawing/2014/main" id="{4BE32177-3EAD-42DA-997C-8DAE1BFEE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6">
              <a:extLst>
                <a:ext uri="{FF2B5EF4-FFF2-40B4-BE49-F238E27FC236}">
                  <a16:creationId xmlns:a16="http://schemas.microsoft.com/office/drawing/2014/main" id="{A0DEE160-9825-4DB5-8188-911AC13EA7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9C5FEDB5-0AEE-40E4-9CA6-6718B956D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6">
              <a:extLst>
                <a:ext uri="{FF2B5EF4-FFF2-40B4-BE49-F238E27FC236}">
                  <a16:creationId xmlns:a16="http://schemas.microsoft.com/office/drawing/2014/main" id="{1A11DF2D-1D4B-45DA-906B-2A1F84C99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4">
              <a:extLst>
                <a:ext uri="{FF2B5EF4-FFF2-40B4-BE49-F238E27FC236}">
                  <a16:creationId xmlns:a16="http://schemas.microsoft.com/office/drawing/2014/main" id="{B6A5BAC0-9806-4124-A584-7F924A658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A8F6BFA3-38BE-4F0A-94D9-EF0E6EA01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BE6BCF21-959F-419E-BCA4-B20AF92EF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54B6E037-E222-42EB-9AEB-C45EF209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A0494426-372E-42B8-87E1-170F1B596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14DB5AB5-5D73-4375-8CF4-DF4B7A5D7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009B2A6E-6D36-4A9A-AFAA-CF4D85914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85DC0718-B29F-47A6-931F-F0EF9FA99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AAED958D-AFCC-4BEF-818A-EFF7E41D17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C216DD5A-D1AE-429E-937E-456A50345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A845B253-9DEE-45AC-AADA-FAA6812C3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CE7B6CBF-757B-4B55-84CB-062B712D3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2CC28C7A-EF33-43D3-90CD-DCAC92546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BC0C9DCF-F15B-4B7A-A16B-37B4335E6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94991FD1-406A-4958-87D4-8DFA9FEA4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5CD32F69-27AD-4088-877C-E2A40F8B0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82B0BCA3-B217-42AA-B5F3-71A01217353E}"/>
              </a:ext>
            </a:extLst>
          </p:cNvPr>
          <p:cNvPicPr>
            <a:picLocks noChangeAspect="1"/>
          </p:cNvPicPr>
          <p:nvPr/>
        </p:nvPicPr>
        <p:blipFill>
          <a:blip r:embed="rId2"/>
          <a:stretch>
            <a:fillRect/>
          </a:stretch>
        </p:blipFill>
        <p:spPr>
          <a:xfrm>
            <a:off x="6479837" y="3552262"/>
            <a:ext cx="5586942" cy="3058850"/>
          </a:xfrm>
          <a:prstGeom prst="rect">
            <a:avLst/>
          </a:prstGeom>
        </p:spPr>
      </p:pic>
      <p:sp>
        <p:nvSpPr>
          <p:cNvPr id="38" name="Rectangle 37">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52373B6-BD0A-4BD8-8114-9E849C39481E}"/>
              </a:ext>
            </a:extLst>
          </p:cNvPr>
          <p:cNvPicPr>
            <a:picLocks noChangeAspect="1"/>
          </p:cNvPicPr>
          <p:nvPr/>
        </p:nvPicPr>
        <p:blipFill>
          <a:blip r:embed="rId3"/>
          <a:stretch>
            <a:fillRect/>
          </a:stretch>
        </p:blipFill>
        <p:spPr>
          <a:xfrm>
            <a:off x="6461585" y="246524"/>
            <a:ext cx="5586942" cy="3058850"/>
          </a:xfrm>
          <a:prstGeom prst="rect">
            <a:avLst/>
          </a:prstGeom>
        </p:spPr>
      </p:pic>
      <p:pic>
        <p:nvPicPr>
          <p:cNvPr id="5" name="Picture 4">
            <a:extLst>
              <a:ext uri="{FF2B5EF4-FFF2-40B4-BE49-F238E27FC236}">
                <a16:creationId xmlns:a16="http://schemas.microsoft.com/office/drawing/2014/main" id="{568E92F0-650B-4230-B691-BD945779AC9D}"/>
              </a:ext>
            </a:extLst>
          </p:cNvPr>
          <p:cNvPicPr>
            <a:picLocks noChangeAspect="1"/>
          </p:cNvPicPr>
          <p:nvPr/>
        </p:nvPicPr>
        <p:blipFill>
          <a:blip r:embed="rId4"/>
          <a:stretch>
            <a:fillRect/>
          </a:stretch>
        </p:blipFill>
        <p:spPr>
          <a:xfrm>
            <a:off x="767676" y="3552262"/>
            <a:ext cx="5586942" cy="3058850"/>
          </a:xfrm>
          <a:prstGeom prst="rect">
            <a:avLst/>
          </a:prstGeom>
        </p:spPr>
      </p:pic>
    </p:spTree>
    <p:extLst>
      <p:ext uri="{BB962C8B-B14F-4D97-AF65-F5344CB8AC3E}">
        <p14:creationId xmlns:p14="http://schemas.microsoft.com/office/powerpoint/2010/main" val="3978983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6">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77D5171-8E6D-48AB-94A9-5A455FE96D08}"/>
              </a:ext>
            </a:extLst>
          </p:cNvPr>
          <p:cNvSpPr txBox="1"/>
          <p:nvPr/>
        </p:nvSpPr>
        <p:spPr>
          <a:xfrm>
            <a:off x="546351" y="433545"/>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000" b="1" u="sng">
                <a:solidFill>
                  <a:srgbClr val="FFFFFF"/>
                </a:solidFill>
                <a:latin typeface="+mj-lt"/>
                <a:ea typeface="+mj-ea"/>
                <a:cs typeface="+mj-cs"/>
              </a:rPr>
              <a:t>Top Programming, Scripting, &amp; Markup Languages With Their Usage Percentage According To Stack Overflow Survey 2019</a:t>
            </a:r>
            <a:endParaRPr lang="en-US" sz="3000" b="1" u="sng" dirty="0">
              <a:solidFill>
                <a:srgbClr val="FFFFFF"/>
              </a:solidFill>
              <a:latin typeface="+mj-lt"/>
              <a:ea typeface="+mj-ea"/>
              <a:cs typeface="+mj-cs"/>
            </a:endParaRPr>
          </a:p>
        </p:txBody>
      </p:sp>
      <p:cxnSp>
        <p:nvCxnSpPr>
          <p:cNvPr id="29" name="Straight Connector 28">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709C125B-6563-4618-B8CB-AB8FBB74AA4C}"/>
              </a:ext>
            </a:extLst>
          </p:cNvPr>
          <p:cNvPicPr>
            <a:picLocks noChangeAspect="1"/>
          </p:cNvPicPr>
          <p:nvPr/>
        </p:nvPicPr>
        <p:blipFill>
          <a:blip r:embed="rId2"/>
          <a:stretch>
            <a:fillRect/>
          </a:stretch>
        </p:blipFill>
        <p:spPr>
          <a:xfrm>
            <a:off x="6625363" y="2707022"/>
            <a:ext cx="5455917" cy="3437227"/>
          </a:xfrm>
          <a:prstGeom prst="rect">
            <a:avLst/>
          </a:prstGeom>
        </p:spPr>
      </p:pic>
      <p:cxnSp>
        <p:nvCxnSpPr>
          <p:cNvPr id="31" name="Straight Connector 30">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99EBBC71-E948-4D6A-A58E-B3D32F1BDF2F}"/>
              </a:ext>
            </a:extLst>
          </p:cNvPr>
          <p:cNvPicPr>
            <a:picLocks noChangeAspect="1"/>
          </p:cNvPicPr>
          <p:nvPr/>
        </p:nvPicPr>
        <p:blipFill>
          <a:blip r:embed="rId3"/>
          <a:stretch>
            <a:fillRect/>
          </a:stretch>
        </p:blipFill>
        <p:spPr>
          <a:xfrm>
            <a:off x="455102" y="2707022"/>
            <a:ext cx="5455917" cy="3328108"/>
          </a:xfrm>
          <a:prstGeom prst="rect">
            <a:avLst/>
          </a:prstGeom>
        </p:spPr>
      </p:pic>
    </p:spTree>
    <p:extLst>
      <p:ext uri="{BB962C8B-B14F-4D97-AF65-F5344CB8AC3E}">
        <p14:creationId xmlns:p14="http://schemas.microsoft.com/office/powerpoint/2010/main" val="405035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E90EB45-EEE9-4563-8179-65EF62AE0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25CBAD1-A276-4032-940D-F5041A72C302}"/>
              </a:ext>
            </a:extLst>
          </p:cNvPr>
          <p:cNvPicPr>
            <a:picLocks noChangeAspect="1"/>
          </p:cNvPicPr>
          <p:nvPr/>
        </p:nvPicPr>
        <p:blipFill>
          <a:blip r:embed="rId2"/>
          <a:stretch>
            <a:fillRect/>
          </a:stretch>
        </p:blipFill>
        <p:spPr>
          <a:xfrm>
            <a:off x="6176433" y="1918097"/>
            <a:ext cx="5372100" cy="3021805"/>
          </a:xfrm>
          <a:prstGeom prst="rect">
            <a:avLst/>
          </a:prstGeom>
        </p:spPr>
      </p:pic>
      <p:sp>
        <p:nvSpPr>
          <p:cNvPr id="12" name="Rectangle 11">
            <a:extLst>
              <a:ext uri="{FF2B5EF4-FFF2-40B4-BE49-F238E27FC236}">
                <a16:creationId xmlns:a16="http://schemas.microsoft.com/office/drawing/2014/main" id="{23D0EF74-AD1E-4FD9-914D-8EC9058EB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EAD9067-DD43-4E0B-A44F-D5F5FFDDD5AF}"/>
              </a:ext>
            </a:extLst>
          </p:cNvPr>
          <p:cNvPicPr>
            <a:picLocks noChangeAspect="1"/>
          </p:cNvPicPr>
          <p:nvPr/>
        </p:nvPicPr>
        <p:blipFill>
          <a:blip r:embed="rId3"/>
          <a:stretch>
            <a:fillRect/>
          </a:stretch>
        </p:blipFill>
        <p:spPr>
          <a:xfrm>
            <a:off x="643466" y="1918097"/>
            <a:ext cx="5372099" cy="3021805"/>
          </a:xfrm>
          <a:prstGeom prst="rect">
            <a:avLst/>
          </a:prstGeom>
        </p:spPr>
      </p:pic>
      <p:sp>
        <p:nvSpPr>
          <p:cNvPr id="6" name="TextBox 5">
            <a:extLst>
              <a:ext uri="{FF2B5EF4-FFF2-40B4-BE49-F238E27FC236}">
                <a16:creationId xmlns:a16="http://schemas.microsoft.com/office/drawing/2014/main" id="{70EB1F20-A87F-4BB1-A259-D522EB917824}"/>
              </a:ext>
            </a:extLst>
          </p:cNvPr>
          <p:cNvSpPr txBox="1"/>
          <p:nvPr/>
        </p:nvSpPr>
        <p:spPr>
          <a:xfrm>
            <a:off x="1791162" y="970266"/>
            <a:ext cx="8770542" cy="523220"/>
          </a:xfrm>
          <a:prstGeom prst="rect">
            <a:avLst/>
          </a:prstGeom>
          <a:noFill/>
        </p:spPr>
        <p:txBody>
          <a:bodyPr wrap="none" rtlCol="0">
            <a:spAutoFit/>
          </a:bodyPr>
          <a:lstStyle/>
          <a:p>
            <a:r>
              <a:rPr lang="en-US" sz="2800" b="1" u="sng" dirty="0">
                <a:solidFill>
                  <a:schemeClr val="bg1"/>
                </a:solidFill>
              </a:rPr>
              <a:t>Most Popular Programming Languages On Stack Overflow</a:t>
            </a:r>
          </a:p>
        </p:txBody>
      </p:sp>
    </p:spTree>
    <p:extLst>
      <p:ext uri="{BB962C8B-B14F-4D97-AF65-F5344CB8AC3E}">
        <p14:creationId xmlns:p14="http://schemas.microsoft.com/office/powerpoint/2010/main" val="2519510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E90EB45-EEE9-4563-8179-65EF62AE0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10512AF-E3F0-45D8-90F5-786E76898F31}"/>
              </a:ext>
            </a:extLst>
          </p:cNvPr>
          <p:cNvPicPr>
            <a:picLocks noChangeAspect="1"/>
          </p:cNvPicPr>
          <p:nvPr/>
        </p:nvPicPr>
        <p:blipFill>
          <a:blip r:embed="rId2"/>
          <a:stretch>
            <a:fillRect/>
          </a:stretch>
        </p:blipFill>
        <p:spPr>
          <a:xfrm>
            <a:off x="6176433" y="1527243"/>
            <a:ext cx="5372100" cy="3813242"/>
          </a:xfrm>
          <a:prstGeom prst="rect">
            <a:avLst/>
          </a:prstGeom>
        </p:spPr>
      </p:pic>
      <p:sp>
        <p:nvSpPr>
          <p:cNvPr id="12" name="Rectangle 11">
            <a:extLst>
              <a:ext uri="{FF2B5EF4-FFF2-40B4-BE49-F238E27FC236}">
                <a16:creationId xmlns:a16="http://schemas.microsoft.com/office/drawing/2014/main" id="{23D0EF74-AD1E-4FD9-914D-8EC9058EB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5E86F19-931E-40FF-9DBA-45C6571B4D1A}"/>
              </a:ext>
            </a:extLst>
          </p:cNvPr>
          <p:cNvPicPr>
            <a:picLocks noChangeAspect="1"/>
          </p:cNvPicPr>
          <p:nvPr/>
        </p:nvPicPr>
        <p:blipFill>
          <a:blip r:embed="rId3"/>
          <a:stretch>
            <a:fillRect/>
          </a:stretch>
        </p:blipFill>
        <p:spPr>
          <a:xfrm>
            <a:off x="643466" y="1527243"/>
            <a:ext cx="5372099" cy="3813242"/>
          </a:xfrm>
          <a:prstGeom prst="rect">
            <a:avLst/>
          </a:prstGeom>
        </p:spPr>
      </p:pic>
    </p:spTree>
    <p:extLst>
      <p:ext uri="{BB962C8B-B14F-4D97-AF65-F5344CB8AC3E}">
        <p14:creationId xmlns:p14="http://schemas.microsoft.com/office/powerpoint/2010/main" val="3690327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0">
            <a:extLst>
              <a:ext uri="{FF2B5EF4-FFF2-40B4-BE49-F238E27FC236}">
                <a16:creationId xmlns:a16="http://schemas.microsoft.com/office/drawing/2014/main" id="{C96C8BAF-68F3-4B78-B238-35DF5D8656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2">
            <a:extLst>
              <a:ext uri="{FF2B5EF4-FFF2-40B4-BE49-F238E27FC236}">
                <a16:creationId xmlns:a16="http://schemas.microsoft.com/office/drawing/2014/main" id="{4F4CD6D0-5A87-4BA2-A13A-0E40511C3C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4774" y="699565"/>
            <a:ext cx="3553132" cy="5156200"/>
            <a:chOff x="7807230" y="2012810"/>
            <a:chExt cx="3251252" cy="3459865"/>
          </a:xfrm>
        </p:grpSpPr>
        <p:sp>
          <p:nvSpPr>
            <p:cNvPr id="14" name="Rectangle 13">
              <a:extLst>
                <a:ext uri="{FF2B5EF4-FFF2-40B4-BE49-F238E27FC236}">
                  <a16:creationId xmlns:a16="http://schemas.microsoft.com/office/drawing/2014/main" id="{5877EAC0-2063-444D-8EE9-72FED2E03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C155BF8-661A-4F4A-B4EC-923105C69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E9537076-EF48-4F72-9164-FD8260D55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19434" y="699565"/>
            <a:ext cx="3553132" cy="5156200"/>
            <a:chOff x="7807230" y="2012810"/>
            <a:chExt cx="3251252" cy="3459865"/>
          </a:xfrm>
        </p:grpSpPr>
        <p:sp>
          <p:nvSpPr>
            <p:cNvPr id="18" name="Rectangle 17">
              <a:extLst>
                <a:ext uri="{FF2B5EF4-FFF2-40B4-BE49-F238E27FC236}">
                  <a16:creationId xmlns:a16="http://schemas.microsoft.com/office/drawing/2014/main" id="{689673CB-C48B-4D05-B6E4-B88CD5BAA0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6C31A20-B341-476E-8C04-A26C87E1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DF6E2AAE-A029-4C44-BA7C-A9369E308BEE}"/>
              </a:ext>
            </a:extLst>
          </p:cNvPr>
          <p:cNvPicPr>
            <a:picLocks noChangeAspect="1"/>
          </p:cNvPicPr>
          <p:nvPr/>
        </p:nvPicPr>
        <p:blipFill>
          <a:blip r:embed="rId2"/>
          <a:stretch>
            <a:fillRect/>
          </a:stretch>
        </p:blipFill>
        <p:spPr>
          <a:xfrm>
            <a:off x="4376836" y="826851"/>
            <a:ext cx="3405292" cy="4941650"/>
          </a:xfrm>
          <a:prstGeom prst="rect">
            <a:avLst/>
          </a:prstGeom>
        </p:spPr>
      </p:pic>
      <p:grpSp>
        <p:nvGrpSpPr>
          <p:cNvPr id="21" name="Group 20">
            <a:extLst>
              <a:ext uri="{FF2B5EF4-FFF2-40B4-BE49-F238E27FC236}">
                <a16:creationId xmlns:a16="http://schemas.microsoft.com/office/drawing/2014/main" id="{6EFC3492-86BD-4D75-B5B4-C2DBFE0BD1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04093" y="699565"/>
            <a:ext cx="3553132" cy="5156200"/>
            <a:chOff x="7807230" y="2012810"/>
            <a:chExt cx="3251252" cy="3459865"/>
          </a:xfrm>
        </p:grpSpPr>
        <p:sp>
          <p:nvSpPr>
            <p:cNvPr id="22" name="Rectangle 21">
              <a:extLst>
                <a:ext uri="{FF2B5EF4-FFF2-40B4-BE49-F238E27FC236}">
                  <a16:creationId xmlns:a16="http://schemas.microsoft.com/office/drawing/2014/main" id="{F72E5074-2516-4705-BFF1-F508394A0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2259E4C-F24C-4180-AEC3-76255D535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4" name="Picture 23">
            <a:extLst>
              <a:ext uri="{FF2B5EF4-FFF2-40B4-BE49-F238E27FC236}">
                <a16:creationId xmlns:a16="http://schemas.microsoft.com/office/drawing/2014/main" id="{628D2B1D-8EEE-4346-A8FC-CE17C73BA183}"/>
              </a:ext>
            </a:extLst>
          </p:cNvPr>
          <p:cNvPicPr>
            <a:picLocks noChangeAspect="1"/>
          </p:cNvPicPr>
          <p:nvPr/>
        </p:nvPicPr>
        <p:blipFill>
          <a:blip r:embed="rId3"/>
          <a:stretch>
            <a:fillRect/>
          </a:stretch>
        </p:blipFill>
        <p:spPr>
          <a:xfrm>
            <a:off x="8190688" y="826851"/>
            <a:ext cx="3366187" cy="4941650"/>
          </a:xfrm>
          <a:prstGeom prst="rect">
            <a:avLst/>
          </a:prstGeom>
        </p:spPr>
      </p:pic>
      <p:pic>
        <p:nvPicPr>
          <p:cNvPr id="25" name="Picture 24">
            <a:extLst>
              <a:ext uri="{FF2B5EF4-FFF2-40B4-BE49-F238E27FC236}">
                <a16:creationId xmlns:a16="http://schemas.microsoft.com/office/drawing/2014/main" id="{63543893-CD27-4237-9D25-8CC8A53BB9E1}"/>
              </a:ext>
            </a:extLst>
          </p:cNvPr>
          <p:cNvPicPr>
            <a:picLocks noChangeAspect="1"/>
          </p:cNvPicPr>
          <p:nvPr/>
        </p:nvPicPr>
        <p:blipFill>
          <a:blip r:embed="rId4"/>
          <a:stretch>
            <a:fillRect/>
          </a:stretch>
        </p:blipFill>
        <p:spPr>
          <a:xfrm>
            <a:off x="635124" y="826851"/>
            <a:ext cx="3353215" cy="4941650"/>
          </a:xfrm>
          <a:prstGeom prst="rect">
            <a:avLst/>
          </a:prstGeom>
        </p:spPr>
      </p:pic>
      <p:sp>
        <p:nvSpPr>
          <p:cNvPr id="7" name="TextBox 6">
            <a:extLst>
              <a:ext uri="{FF2B5EF4-FFF2-40B4-BE49-F238E27FC236}">
                <a16:creationId xmlns:a16="http://schemas.microsoft.com/office/drawing/2014/main" id="{864DD586-CDFB-49B4-89A6-4041F804FD8D}"/>
              </a:ext>
            </a:extLst>
          </p:cNvPr>
          <p:cNvSpPr txBox="1"/>
          <p:nvPr/>
        </p:nvSpPr>
        <p:spPr>
          <a:xfrm>
            <a:off x="769691" y="149728"/>
            <a:ext cx="10787184" cy="400110"/>
          </a:xfrm>
          <a:prstGeom prst="rect">
            <a:avLst/>
          </a:prstGeom>
          <a:noFill/>
        </p:spPr>
        <p:txBody>
          <a:bodyPr wrap="none" rtlCol="0">
            <a:spAutoFit/>
          </a:bodyPr>
          <a:lstStyle/>
          <a:p>
            <a:r>
              <a:rPr lang="en-US" sz="2000" b="1" u="sng" dirty="0"/>
              <a:t>Loved, Dreaded, &amp; Wanted Frameworks, Libraries &amp; Tools According To Stack Overflow 2019  Survey</a:t>
            </a:r>
          </a:p>
        </p:txBody>
      </p:sp>
    </p:spTree>
    <p:extLst>
      <p:ext uri="{BB962C8B-B14F-4D97-AF65-F5344CB8AC3E}">
        <p14:creationId xmlns:p14="http://schemas.microsoft.com/office/powerpoint/2010/main" val="743940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E90EB45-EEE9-4563-8179-65EF62AE0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0091965-AE4E-469C-A424-1813B28944CC}"/>
              </a:ext>
            </a:extLst>
          </p:cNvPr>
          <p:cNvPicPr>
            <a:picLocks noChangeAspect="1"/>
          </p:cNvPicPr>
          <p:nvPr/>
        </p:nvPicPr>
        <p:blipFill>
          <a:blip r:embed="rId2"/>
          <a:stretch>
            <a:fillRect/>
          </a:stretch>
        </p:blipFill>
        <p:spPr>
          <a:xfrm>
            <a:off x="6181408" y="643467"/>
            <a:ext cx="5362150" cy="5571066"/>
          </a:xfrm>
          <a:prstGeom prst="rect">
            <a:avLst/>
          </a:prstGeom>
        </p:spPr>
      </p:pic>
      <p:sp>
        <p:nvSpPr>
          <p:cNvPr id="12" name="Rectangle 11">
            <a:extLst>
              <a:ext uri="{FF2B5EF4-FFF2-40B4-BE49-F238E27FC236}">
                <a16:creationId xmlns:a16="http://schemas.microsoft.com/office/drawing/2014/main" id="{23D0EF74-AD1E-4FD9-914D-8EC9058EB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C1B36A8-9FA4-4A9F-AA16-5DA7BEC851B0}"/>
              </a:ext>
            </a:extLst>
          </p:cNvPr>
          <p:cNvPicPr>
            <a:picLocks noChangeAspect="1"/>
          </p:cNvPicPr>
          <p:nvPr/>
        </p:nvPicPr>
        <p:blipFill>
          <a:blip r:embed="rId3"/>
          <a:stretch>
            <a:fillRect/>
          </a:stretch>
        </p:blipFill>
        <p:spPr>
          <a:xfrm>
            <a:off x="773789" y="643467"/>
            <a:ext cx="5111452" cy="5571066"/>
          </a:xfrm>
          <a:prstGeom prst="rect">
            <a:avLst/>
          </a:prstGeom>
        </p:spPr>
      </p:pic>
      <p:sp>
        <p:nvSpPr>
          <p:cNvPr id="6" name="TextBox 5">
            <a:extLst>
              <a:ext uri="{FF2B5EF4-FFF2-40B4-BE49-F238E27FC236}">
                <a16:creationId xmlns:a16="http://schemas.microsoft.com/office/drawing/2014/main" id="{C2E3FA5F-39A8-47A6-BBD2-E1A11A113AB9}"/>
              </a:ext>
            </a:extLst>
          </p:cNvPr>
          <p:cNvSpPr txBox="1"/>
          <p:nvPr/>
        </p:nvSpPr>
        <p:spPr>
          <a:xfrm>
            <a:off x="802467" y="18395"/>
            <a:ext cx="10757881" cy="461665"/>
          </a:xfrm>
          <a:prstGeom prst="rect">
            <a:avLst/>
          </a:prstGeom>
          <a:noFill/>
        </p:spPr>
        <p:txBody>
          <a:bodyPr wrap="none" rtlCol="0">
            <a:spAutoFit/>
          </a:bodyPr>
          <a:lstStyle/>
          <a:p>
            <a:r>
              <a:rPr lang="en-US" sz="2400" b="1" u="sng" dirty="0">
                <a:solidFill>
                  <a:schemeClr val="bg1"/>
                </a:solidFill>
              </a:rPr>
              <a:t>Most Used Frameworks, Libraries &amp; Tools According To Stack Overflow Survey 2019</a:t>
            </a:r>
          </a:p>
        </p:txBody>
      </p:sp>
    </p:spTree>
    <p:extLst>
      <p:ext uri="{BB962C8B-B14F-4D97-AF65-F5344CB8AC3E}">
        <p14:creationId xmlns:p14="http://schemas.microsoft.com/office/powerpoint/2010/main" val="3022756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AE40FB8-AAE3-4AAB-9F23-9FFF6145A4C5}"/>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u="sng" kern="1200" dirty="0">
                <a:solidFill>
                  <a:srgbClr val="FFFFFF"/>
                </a:solidFill>
                <a:latin typeface="+mj-lt"/>
                <a:ea typeface="+mj-ea"/>
                <a:cs typeface="+mj-cs"/>
              </a:rPr>
              <a:t>Introduction To .NET And .NET Core Frameworks</a:t>
            </a:r>
          </a:p>
        </p:txBody>
      </p:sp>
      <p:sp>
        <p:nvSpPr>
          <p:cNvPr id="4" name="TextBox 3">
            <a:extLst>
              <a:ext uri="{FF2B5EF4-FFF2-40B4-BE49-F238E27FC236}">
                <a16:creationId xmlns:a16="http://schemas.microsoft.com/office/drawing/2014/main" id="{D9A5E57A-7FA5-4671-97BF-A0D9A680DFFB}"/>
              </a:ext>
            </a:extLst>
          </p:cNvPr>
          <p:cNvSpPr txBox="1"/>
          <p:nvPr/>
        </p:nvSpPr>
        <p:spPr>
          <a:xfrm>
            <a:off x="4079875" y="4344988"/>
            <a:ext cx="7232650" cy="1304925"/>
          </a:xfrm>
          <a:prstGeom prst="rect">
            <a:avLst/>
          </a:prstGeom>
          <a:noFill/>
        </p:spPr>
        <p:txBody>
          <a:bodyPr wrap="square" rtlCol="0" anchor="t">
            <a:normAutofit/>
          </a:bodyPr>
          <a:lstStyle/>
          <a:p>
            <a:pPr>
              <a:lnSpc>
                <a:spcPct val="90000"/>
              </a:lnSpc>
              <a:spcAft>
                <a:spcPts val="600"/>
              </a:spcAft>
            </a:pPr>
            <a:r>
              <a:rPr lang="en-US" sz="2800" b="1" u="sng" dirty="0"/>
              <a:t>.NET Core</a:t>
            </a:r>
            <a:r>
              <a:rPr lang="en-US" sz="2800" b="1" dirty="0"/>
              <a:t> </a:t>
            </a:r>
            <a:r>
              <a:rPr lang="en-US" sz="2800" dirty="0"/>
              <a:t>is a cross-platform .NET implementation for websites, servers, and console apps on Windows, Linux, and macOS.</a:t>
            </a:r>
          </a:p>
        </p:txBody>
      </p:sp>
      <p:sp>
        <p:nvSpPr>
          <p:cNvPr id="5" name="TextBox 4">
            <a:extLst>
              <a:ext uri="{FF2B5EF4-FFF2-40B4-BE49-F238E27FC236}">
                <a16:creationId xmlns:a16="http://schemas.microsoft.com/office/drawing/2014/main" id="{6543E61B-099A-4C26-BCFF-8111F39478AB}"/>
              </a:ext>
            </a:extLst>
          </p:cNvPr>
          <p:cNvSpPr txBox="1"/>
          <p:nvPr/>
        </p:nvSpPr>
        <p:spPr>
          <a:xfrm>
            <a:off x="4079875" y="1208088"/>
            <a:ext cx="7232650" cy="3054350"/>
          </a:xfrm>
          <a:prstGeom prst="rect">
            <a:avLst/>
          </a:prstGeom>
          <a:noFill/>
        </p:spPr>
        <p:txBody>
          <a:bodyPr wrap="square" rtlCol="0" anchor="t">
            <a:normAutofit/>
          </a:bodyPr>
          <a:lstStyle/>
          <a:p>
            <a:pPr>
              <a:lnSpc>
                <a:spcPct val="90000"/>
              </a:lnSpc>
              <a:spcAft>
                <a:spcPts val="600"/>
              </a:spcAft>
            </a:pPr>
            <a:r>
              <a:rPr lang="en-US" sz="2800" b="1" u="sng" dirty="0"/>
              <a:t>.NET Framework</a:t>
            </a:r>
            <a:r>
              <a:rPr lang="en-US" sz="2800" dirty="0"/>
              <a:t> is a software framework developed by Microsoft that runs primarily </a:t>
            </a:r>
          </a:p>
          <a:p>
            <a:pPr>
              <a:lnSpc>
                <a:spcPct val="90000"/>
              </a:lnSpc>
              <a:spcAft>
                <a:spcPts val="600"/>
              </a:spcAft>
            </a:pPr>
            <a:r>
              <a:rPr lang="en-US" sz="2800" dirty="0"/>
              <a:t>on Windows OS. It includes a large class library called  Framework Class Library - FCL &amp; provides </a:t>
            </a:r>
          </a:p>
          <a:p>
            <a:pPr>
              <a:lnSpc>
                <a:spcPct val="90000"/>
              </a:lnSpc>
              <a:spcAft>
                <a:spcPts val="600"/>
              </a:spcAft>
            </a:pPr>
            <a:r>
              <a:rPr lang="en-US" sz="2800" dirty="0"/>
              <a:t>Language interoperability that means each language can use code written in other languages. </a:t>
            </a:r>
          </a:p>
        </p:txBody>
      </p:sp>
    </p:spTree>
    <p:extLst>
      <p:ext uri="{BB962C8B-B14F-4D97-AF65-F5344CB8AC3E}">
        <p14:creationId xmlns:p14="http://schemas.microsoft.com/office/powerpoint/2010/main" val="257515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D31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ell phone&#10;&#10;Description automatically generated">
            <a:extLst>
              <a:ext uri="{FF2B5EF4-FFF2-40B4-BE49-F238E27FC236}">
                <a16:creationId xmlns:a16="http://schemas.microsoft.com/office/drawing/2014/main" id="{8FB8A2CB-F21E-444A-81AB-BE898A0467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941" y="643467"/>
            <a:ext cx="9904117" cy="5571066"/>
          </a:xfrm>
          <a:prstGeom prst="rect">
            <a:avLst/>
          </a:prstGeom>
        </p:spPr>
      </p:pic>
    </p:spTree>
    <p:extLst>
      <p:ext uri="{BB962C8B-B14F-4D97-AF65-F5344CB8AC3E}">
        <p14:creationId xmlns:p14="http://schemas.microsoft.com/office/powerpoint/2010/main" val="3477398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5670713AE412448BDA94F96F5362E4B" ma:contentTypeVersion="4" ma:contentTypeDescription="Create a new document." ma:contentTypeScope="" ma:versionID="d93fed789e75c9afec982d7aba401d84">
  <xsd:schema xmlns:xsd="http://www.w3.org/2001/XMLSchema" xmlns:xs="http://www.w3.org/2001/XMLSchema" xmlns:p="http://schemas.microsoft.com/office/2006/metadata/properties" xmlns:ns3="cb392144-dc61-477f-a984-ea79fc4f58ba" targetNamespace="http://schemas.microsoft.com/office/2006/metadata/properties" ma:root="true" ma:fieldsID="75c4fbe4924aa7cac49bfe83591ba784" ns3:_="">
    <xsd:import namespace="cb392144-dc61-477f-a984-ea79fc4f58b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392144-dc61-477f-a984-ea79fc4f58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22D45A-871A-4F8C-B275-AC45C3CE14AC}">
  <ds:schemaRefs>
    <ds:schemaRef ds:uri="http://schemas.microsoft.com/office/2006/metadata/properties"/>
    <ds:schemaRef ds:uri="http://schemas.microsoft.com/office/2006/documentManagement/types"/>
    <ds:schemaRef ds:uri="http://purl.org/dc/dcmitype/"/>
    <ds:schemaRef ds:uri="http://schemas.microsoft.com/office/infopath/2007/PartnerControls"/>
    <ds:schemaRef ds:uri="http://www.w3.org/XML/1998/namespace"/>
    <ds:schemaRef ds:uri="cb392144-dc61-477f-a984-ea79fc4f58ba"/>
    <ds:schemaRef ds:uri="http://schemas.openxmlformats.org/package/2006/metadata/core-properties"/>
    <ds:schemaRef ds:uri="http://purl.org/dc/terms/"/>
    <ds:schemaRef ds:uri="http://purl.org/dc/elements/1.1/"/>
  </ds:schemaRefs>
</ds:datastoreItem>
</file>

<file path=customXml/itemProps2.xml><?xml version="1.0" encoding="utf-8"?>
<ds:datastoreItem xmlns:ds="http://schemas.openxmlformats.org/officeDocument/2006/customXml" ds:itemID="{1358F45E-7E81-4519-B7EE-3A745FF5D3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392144-dc61-477f-a984-ea79fc4f58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D8178A7-5BB2-4573-80DE-9C2E96581AA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33</TotalTime>
  <Words>498</Words>
  <Application>Microsoft Office PowerPoint</Application>
  <PresentationFormat>Widescreen</PresentationFormat>
  <Paragraphs>54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Introduction To C# Programming Language</vt:lpstr>
      <vt:lpstr>PowerPoint Presentation</vt:lpstr>
      <vt:lpstr>PowerPoint Presentation</vt:lpstr>
      <vt:lpstr>PowerPoint Presentation</vt:lpstr>
      <vt:lpstr>PowerPoint Presentation</vt:lpstr>
      <vt:lpstr>PowerPoint Presentation</vt:lpstr>
      <vt:lpstr>PowerPoint Presentation</vt:lpstr>
      <vt:lpstr>Introduction To .NET And .NET Core Frameworks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Tashik.Moin@studentpartner.com</dc:creator>
  <cp:lastModifiedBy>Tashik.Moin@studentpartner.com</cp:lastModifiedBy>
  <cp:revision>4</cp:revision>
  <dcterms:created xsi:type="dcterms:W3CDTF">2020-05-07T02:45:49Z</dcterms:created>
  <dcterms:modified xsi:type="dcterms:W3CDTF">2020-05-07T03:21:38Z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0x010100A5670713AE412448BDA94F96F5362E4B</vt:lpwstr>
  </property>
</Properties>
</file>