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3" r:id="rId6"/>
    <p:sldId id="262" r:id="rId7"/>
    <p:sldId id="264" r:id="rId8"/>
    <p:sldId id="265" r:id="rId9"/>
    <p:sldId id="272" r:id="rId10"/>
    <p:sldId id="273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2D7-F1BF-4D29-8215-97382EF34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D2EC-9FF9-462D-9AD5-A6CAC63B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8CF0-63BC-4821-8B37-4D9644D5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E2DB-52BC-468B-B971-86DCFB7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2F69-04F0-47F9-A775-F8CDEDE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4-A1E7-4375-B527-96309C22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04E1-5EBF-4F32-9F39-11A2D909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4FBE-AC5B-4FD9-84EC-0C6C2567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AEF1-DF3B-49C0-A556-08FA1578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845F-EF08-480B-B535-11F6D1A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BFDB9-88A7-4211-9727-C429E3C90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E2F9-578D-4BCC-90D0-293F05A5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6D9F-D1DB-4BA9-80D0-FCD3AB8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5B24-5858-4E59-A849-0F4579F4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6267-1558-4C61-9878-B15A4EB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C60-7FE8-4A54-BF71-9BFE649F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2B0-36ED-46C4-8E5A-67DB60BA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8D6A-F534-4408-AEBD-47ECFB5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9EA3-804C-4F36-A5ED-A907016A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725A-BCCE-42A1-9AD2-57C84AFE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708-3204-4B65-8882-07646D5C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2C53-5742-4C65-842C-DB4E4EF3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9564-CD64-4623-A3C0-B3818D0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9F3-BEAC-4539-8652-82E7BDA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3D80-CE6D-435E-B9BA-35B3098E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ECD6-EE5F-4864-8E9C-9253573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363A-3AD5-458D-A563-00E01E436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D7F5-7928-487E-8327-D070F260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A24D-EC31-4B31-B3CF-15BCBA73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8CC8-47AE-458E-8B48-C7AC67E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622B-1607-4BA9-97A2-CDC6BF6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937-114E-47F4-A893-E01E652A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4788-DAA4-40DF-A784-01FC99A6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A429-0A66-42D6-AB95-28489F12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48A08-6C01-4BC1-B85A-AB21E24E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2A499-57E8-4510-9ADF-73A33FE9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7602-6F69-4724-9E4E-08172243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37D22-B37D-40BA-A77E-5C909477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921B-6721-4194-8DDC-507DA35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E39-DA67-42C9-911E-5DB861DA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D881-2046-47D7-84FE-0305030C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286A-3FD0-4887-9C3A-DE5B407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84AA-1BAC-4EF9-B861-B21FB2D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3DFD-C81E-44C1-98A5-2D37E3AC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6E48-7DAC-4A58-8E91-455BEE0B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C8BA-189C-4A4B-B988-4A26833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7D0-75A1-4082-92F6-1F576B7D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2E9D-5C45-4C92-95E1-A0589D2D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462A-1183-4778-A054-DDEE5D9C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53FD-D05E-4EE0-A0DF-98387AD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0726-D01A-414C-9E25-A3D802AC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C889-2E8E-4C3B-BB74-4EE414A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680-5127-4A85-96AA-5536598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F5A1-1B7E-4A30-BD6D-9246DBA1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3760-F72B-46CE-A311-DCA8D69D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6024-2F62-4566-810F-912083B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6C24-BAD5-4C4B-AC71-08530F31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6E6B-D8D4-4D45-95B0-EFFB87CF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AF7D-D442-4F98-90BB-00CBF8EB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711F-C0C3-4B2A-A788-D38DF28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CFEB-07B5-43F2-9E47-3D180504A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AAE-E225-48F3-BBC1-92BE66D8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2FD5-232F-434F-8CAF-BC3DDE1D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afety" TargetMode="External"/><Relationship Id="rId2" Type="http://schemas.openxmlformats.org/officeDocument/2006/relationships/hyperlink" Target="https://en.wikipedia.org/wiki/Type_system#Type_check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2DF46-2BC7-48B1-A4AE-78076383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39688"/>
            <a:ext cx="8587409" cy="53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029226-DD72-40F7-B3C0-2DE23029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17B0E-B2A5-4661-BD3D-1DD60171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27" y="1230951"/>
            <a:ext cx="10008145" cy="4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11221-3ECD-4790-9C13-60F00522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C7C09-FB1F-4A3A-BBB7-DC061F6C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32BC1-B49A-4D76-B058-4B0D19B30C48}"/>
              </a:ext>
            </a:extLst>
          </p:cNvPr>
          <p:cNvSpPr txBox="1"/>
          <p:nvPr/>
        </p:nvSpPr>
        <p:spPr>
          <a:xfrm>
            <a:off x="4386470" y="5671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C45BF-8A27-44D8-9810-171985DC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890587"/>
            <a:ext cx="8620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5A73-2648-40B3-8F12-3219C503BCE9}"/>
              </a:ext>
            </a:extLst>
          </p:cNvPr>
          <p:cNvSpPr txBox="1"/>
          <p:nvPr/>
        </p:nvSpPr>
        <p:spPr>
          <a:xfrm>
            <a:off x="426916" y="477079"/>
            <a:ext cx="1176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Size Of Reference Variables</a:t>
            </a:r>
            <a:r>
              <a:rPr lang="en-US" sz="3600" dirty="0"/>
              <a:t>  VS  </a:t>
            </a:r>
            <a:r>
              <a:rPr lang="en-US" sz="3600" u="sng" dirty="0"/>
              <a:t>Size Of Memory Block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AE7EE-DB4A-4606-AFFA-A2B43B329DBD}"/>
              </a:ext>
            </a:extLst>
          </p:cNvPr>
          <p:cNvSpPr txBox="1"/>
          <p:nvPr/>
        </p:nvSpPr>
        <p:spPr>
          <a:xfrm>
            <a:off x="1033670" y="1607647"/>
            <a:ext cx="5897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 pointer or a reference generally depends on the type of system i.e. 32 bit or 64 bits. A pointer stores the address of a variable. Now the address bits needed will depend upon the computer architecture, i.e. 32 bits have 4 byte memory for pointers and 64 bits take 8 bytes.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15335-6D33-4077-A446-4CB17488968E}"/>
              </a:ext>
            </a:extLst>
          </p:cNvPr>
          <p:cNvSpPr txBox="1"/>
          <p:nvPr/>
        </p:nvSpPr>
        <p:spPr>
          <a:xfrm>
            <a:off x="1033670" y="4707985"/>
            <a:ext cx="549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 block is dependent on the total value types it has.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F0454-5E69-4FC2-86B8-A5F2FE2D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18" y="2044969"/>
            <a:ext cx="4336734" cy="33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59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53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08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28782-9FF3-498E-9571-8FF36F09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38978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37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4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C83A6-57D0-4E5D-8B98-539E52839AA6}"/>
              </a:ext>
            </a:extLst>
          </p:cNvPr>
          <p:cNvSpPr/>
          <p:nvPr/>
        </p:nvSpPr>
        <p:spPr>
          <a:xfrm>
            <a:off x="755374" y="612844"/>
            <a:ext cx="83223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         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Open Sans"/>
              </a:rPr>
              <a:t>Type Checking &amp; Its Importance</a:t>
            </a:r>
            <a:r>
              <a:rPr lang="en-US" sz="3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Open Sans"/>
              </a:rPr>
              <a:t>?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sz="2400" b="1" i="0" strike="noStrike" dirty="0">
                <a:solidFill>
                  <a:srgbClr val="00E7AD"/>
                </a:solidFill>
                <a:effectLst/>
                <a:latin typeface="Open Sans"/>
                <a:hlinkClick r:id="rId2"/>
              </a:rPr>
              <a:t>Type checking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is the process of verifying and enforcing     the constraints of types, and it can occur either at compile time (i.e. statically) or at runtime (i.e. dynamically). 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Type checking is all about ensuring that the program is </a:t>
            </a:r>
            <a:r>
              <a:rPr lang="en-US" sz="2400" b="1" i="0" u="none" strike="noStrike" dirty="0">
                <a:solidFill>
                  <a:srgbClr val="00E7AD"/>
                </a:solidFill>
                <a:effectLst/>
                <a:latin typeface="Open Sans"/>
                <a:hlinkClick r:id="rId3"/>
              </a:rPr>
              <a:t>type-safe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, meaning that the possibility of type errors is kept to a minimum. 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 type error is an erroneous program behavior in which an operation occurs (or try to occur) on a particular data type that it’s not meant to occur on. For e.g.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This could be a situation where an operation is performed on an integer with the intent that it is a float, or even something such as adding a string and an integer together: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                         int x = 10 + “Ali”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2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110141-BA1A-4BA3-B684-7E34715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4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DFD70-F00D-4CEE-BC3D-20D58644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FC0C9-11F1-4BAC-9A71-403B0A37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6" y="715617"/>
            <a:ext cx="11074628" cy="5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12CB3-4CEF-4FF9-BE93-C8D9FE91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515081"/>
            <a:ext cx="11449879" cy="5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78A52-CF60-44BB-933F-1F0C750F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92765"/>
            <a:ext cx="12046226" cy="66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F9302-465A-47BA-9DCF-D951F073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0" y="1732293"/>
            <a:ext cx="7248939" cy="450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15300-5CF7-42E1-A5B0-F92D98B03AD2}"/>
              </a:ext>
            </a:extLst>
          </p:cNvPr>
          <p:cNvSpPr txBox="1"/>
          <p:nvPr/>
        </p:nvSpPr>
        <p:spPr>
          <a:xfrm>
            <a:off x="1271460" y="619109"/>
            <a:ext cx="991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Common Type System CTS In .NET</a:t>
            </a:r>
          </a:p>
        </p:txBody>
      </p:sp>
    </p:spTree>
    <p:extLst>
      <p:ext uri="{BB962C8B-B14F-4D97-AF65-F5344CB8AC3E}">
        <p14:creationId xmlns:p14="http://schemas.microsoft.com/office/powerpoint/2010/main" val="361425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259</Words>
  <Application>Microsoft Office PowerPoint</Application>
  <PresentationFormat>Widescreen</PresentationFormat>
  <Paragraphs>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Tashik Moin</dc:creator>
  <cp:lastModifiedBy>Tashik Moin</cp:lastModifiedBy>
  <cp:revision>14</cp:revision>
  <dcterms:created xsi:type="dcterms:W3CDTF">2020-05-16T05:48:39Z</dcterms:created>
  <dcterms:modified xsi:type="dcterms:W3CDTF">2020-05-16T10:39:03Z</dcterms:modified>
</cp:coreProperties>
</file>