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86" r:id="rId4"/>
    <p:sldId id="284" r:id="rId5"/>
    <p:sldId id="285" r:id="rId6"/>
    <p:sldId id="268" r:id="rId7"/>
    <p:sldId id="287" r:id="rId8"/>
    <p:sldId id="288" r:id="rId9"/>
    <p:sldId id="290" r:id="rId10"/>
    <p:sldId id="292" r:id="rId11"/>
    <p:sldId id="289" r:id="rId12"/>
    <p:sldId id="293" r:id="rId13"/>
    <p:sldId id="294" r:id="rId14"/>
    <p:sldId id="295" r:id="rId15"/>
    <p:sldId id="297" r:id="rId16"/>
    <p:sldId id="29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6288-F5AC-40E9-9FFD-189CFFE4C0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A171-C645-4805-BF52-9DE93A23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5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C671-027D-4C57-B934-B6B9C7845CCB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4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9CB-B8FA-4382-B3F8-03FB6338A050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4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0D16-D785-41E7-B340-A9CC5F4CDD6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BE6-06BE-49F3-AB62-706950698BCD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AAFB-E12D-4F59-8B75-CBBA13BC574D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0906-F19D-4D11-B41F-2EB7124F810C}" type="datetime1">
              <a:rPr lang="en-US" smtClean="0"/>
              <a:t>11/21/2023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BAA-46FE-4313-9295-4AB23A53D75D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2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CDB1-D557-447E-BF4A-B7855DBC8D1E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57B8-EC7A-4D0C-A7BE-275F6781B0CB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5193-431B-4259-AC48-A8CC7245A6DC}" type="datetime1">
              <a:rPr lang="en-US" smtClean="0"/>
              <a:t>11/21/2023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4172AF-9017-406A-A8A2-CB5C7E63605C}" type="datetime1">
              <a:rPr lang="en-US" smtClean="0"/>
              <a:t>11/21/2023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3413D7B-8C13-4447-B8C2-5F9A737ED37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graphics" TargetMode="External"/><Relationship Id="rId2" Type="http://schemas.openxmlformats.org/officeDocument/2006/relationships/hyperlink" Target="https://learnopengl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A02-35F0-458B-A60E-002CA169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6" y="1482654"/>
            <a:ext cx="11780668" cy="1645920"/>
          </a:xfrm>
        </p:spPr>
        <p:txBody>
          <a:bodyPr>
            <a:normAutofit/>
          </a:bodyPr>
          <a:lstStyle/>
          <a:p>
            <a:r>
              <a:rPr lang="en-US" sz="3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 Ninja </a:t>
            </a:r>
            <a:br>
              <a:rPr lang="en-US" sz="3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modern </a:t>
            </a:r>
            <a:r>
              <a:rPr lang="en-US" sz="35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en-US" sz="3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(3.3</a:t>
            </a: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F44E-D7A4-4187-9BB0-8DAD5C22F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561" y="4352543"/>
            <a:ext cx="7554897" cy="1645919"/>
          </a:xfrm>
        </p:spPr>
        <p:txBody>
          <a:bodyPr>
            <a:noAutofit/>
          </a:bodyPr>
          <a:lstStyle/>
          <a:p>
            <a:r>
              <a:rPr lang="en-US" sz="25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Shoriful Islam</a:t>
            </a:r>
          </a:p>
          <a:p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: 1807082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9503-F427-4ED0-B835-C886E9BB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CDA6-9D46-458A-AE28-CF4A9C9998E7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6DCAB-EADD-43C8-9492-4911A591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3349168" y="6236168"/>
            <a:ext cx="518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Levelblock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BC0F20-1A64-4FD1-BF0C-50C8578A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75" y="2313785"/>
            <a:ext cx="7270049" cy="34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199171" y="5979324"/>
            <a:ext cx="3793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B7A24-8B5F-4276-A0C1-8E5599B2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64" y="1856832"/>
            <a:ext cx="6875207" cy="39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118986" y="6069323"/>
            <a:ext cx="41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C0699-0BF1-475F-AE3D-BE6D7327E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963378"/>
            <a:ext cx="6371302" cy="39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8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858965" y="6267814"/>
            <a:ext cx="252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Watch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D8BC1-29CB-412C-9830-2939FFB2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68" y="2202845"/>
            <a:ext cx="4098410" cy="37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3806368" y="6233776"/>
            <a:ext cx="518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Game Over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4DACA-F58F-4C10-A9C8-0A759F80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77" y="1966103"/>
            <a:ext cx="5537235" cy="41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DFAAF-69D5-41EC-8637-380A1E51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57B8-EC7A-4D0C-A7BE-275F6781B0CB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47990-3EC9-4A3E-8EDC-6B2B358A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D95E66-E1C0-4367-99F8-6AF9C61240B5}"/>
              </a:ext>
            </a:extLst>
          </p:cNvPr>
          <p:cNvSpPr txBox="1">
            <a:spLocks/>
          </p:cNvSpPr>
          <p:nvPr/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Features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9E7EE2-606F-439A-897D-E78EEEE3F426}"/>
              </a:ext>
            </a:extLst>
          </p:cNvPr>
          <p:cNvSpPr txBox="1">
            <a:spLocks/>
          </p:cNvSpPr>
          <p:nvPr/>
        </p:nvSpPr>
        <p:spPr>
          <a:xfrm>
            <a:off x="2231136" y="2438752"/>
            <a:ext cx="7729728" cy="44192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  <a:p>
            <a:pPr>
              <a:lnSpc>
                <a:spcPct val="150000"/>
              </a:lnSpc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Timebar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Riverwater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44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https://learnopengl.com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https://en.wikipedia.org/wiki/Computer_graphics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A1B7C-6763-4486-94EA-2357922A1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E5109-EA0A-4417-9A1B-1E207DB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FB0A-2B68-4DEF-9544-4C3348B27B72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2B969-E1B1-4F17-A933-C72BD4A8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 Controls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Feature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885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6903"/>
            <a:ext cx="9095501" cy="1074587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 3.3 is used to simulate Fish Shooting game.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objects that are created in this project are as below –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E3689-AAD9-0B8F-5426-D284AE95468E}"/>
              </a:ext>
            </a:extLst>
          </p:cNvPr>
          <p:cNvSpPr txBox="1"/>
          <p:nvPr/>
        </p:nvSpPr>
        <p:spPr>
          <a:xfrm>
            <a:off x="2941771" y="3151762"/>
            <a:ext cx="3343883" cy="290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River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Shore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Fish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Timeboard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BB6B6-70AC-EA83-17E1-744D72048F44}"/>
              </a:ext>
            </a:extLst>
          </p:cNvPr>
          <p:cNvSpPr txBox="1"/>
          <p:nvPr/>
        </p:nvSpPr>
        <p:spPr>
          <a:xfrm>
            <a:off x="6458749" y="3161490"/>
            <a:ext cx="3502115" cy="2331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Gun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Bullet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	Time object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	Tree</a:t>
            </a:r>
          </a:p>
        </p:txBody>
      </p:sp>
    </p:spTree>
    <p:extLst>
      <p:ext uri="{BB962C8B-B14F-4D97-AF65-F5344CB8AC3E}">
        <p14:creationId xmlns:p14="http://schemas.microsoft.com/office/powerpoint/2010/main" val="61376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775D-6C3E-43F7-BA13-E6C7EF25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Controls(View)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E41D-0FC5-480B-9FD2-EE1E2080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018744" cy="3579876"/>
          </a:xfrm>
        </p:spPr>
        <p:txBody>
          <a:bodyPr>
            <a:normAutofit fontScale="85000" lnSpcReduction="20000"/>
          </a:bodyPr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W:  Forward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S:  Backward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A: 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D:  Right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I:  Gun up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J:  Gun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K:  Gun down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L:  Gun right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O:  Level 2</a:t>
            </a: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8D51-08EB-438C-9CC7-C3F9B3BD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BE6-06BE-49F3-AB62-706950698BCD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2BD77-F69C-4ABD-A756-E34882EB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81309-930F-481F-96F1-B101501E8101}"/>
              </a:ext>
            </a:extLst>
          </p:cNvPr>
          <p:cNvSpPr txBox="1">
            <a:spLocks/>
          </p:cNvSpPr>
          <p:nvPr/>
        </p:nvSpPr>
        <p:spPr>
          <a:xfrm>
            <a:off x="6858562" y="2645122"/>
            <a:ext cx="2933508" cy="3436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C:  Pitch up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X: Pitch down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Y:  Yaw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U: Yaw right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Q:  Roll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E:  Roll right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K:  Down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P:  Level 3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0:  Game Restart</a:t>
            </a: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3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775D-6C3E-43F7-BA13-E6C7EF25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964692"/>
            <a:ext cx="8196915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Controls(Lighting)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E41D-0FC5-480B-9FD2-EE1E2080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1"/>
            <a:ext cx="3864864" cy="3101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1: Direction Light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2: Point Light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3: Spot Light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8D51-08EB-438C-9CC7-C3F9B3BD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BE6-06BE-49F3-AB62-706950698BCD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2BD77-F69C-4ABD-A756-E34882EB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81309-930F-481F-96F1-B101501E8101}"/>
              </a:ext>
            </a:extLst>
          </p:cNvPr>
          <p:cNvSpPr txBox="1">
            <a:spLocks/>
          </p:cNvSpPr>
          <p:nvPr/>
        </p:nvSpPr>
        <p:spPr>
          <a:xfrm>
            <a:off x="6553849" y="2638041"/>
            <a:ext cx="3864864" cy="254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4: Ambient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5: Diffuse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6: Specular</a:t>
            </a:r>
          </a:p>
        </p:txBody>
      </p:sp>
    </p:spTree>
    <p:extLst>
      <p:ext uri="{BB962C8B-B14F-4D97-AF65-F5344CB8AC3E}">
        <p14:creationId xmlns:p14="http://schemas.microsoft.com/office/powerpoint/2010/main" val="339966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326482" y="6286076"/>
            <a:ext cx="312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Game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A7A3D-D076-4CA9-91F4-0105315BD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0" y="2109018"/>
            <a:ext cx="5951220" cy="39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602262" y="6308085"/>
            <a:ext cx="307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Fish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9DF733-4253-4B69-93A9-FA0F7CCE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187235"/>
            <a:ext cx="7108550" cy="39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7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972869" y="5943600"/>
            <a:ext cx="2848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Gun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62131-DFBA-4880-9FDD-2C75CC4BE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58" y="2111050"/>
            <a:ext cx="6548284" cy="35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748874" y="5746605"/>
            <a:ext cx="3923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Scoreboard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timebar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CDB28-CAC1-44D4-8384-45DD157E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71" y="2438752"/>
            <a:ext cx="6462109" cy="26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082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629</TotalTime>
  <Words>338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Parcel</vt:lpstr>
      <vt:lpstr>Fruit Ninja  using modern opengl (3.3)</vt:lpstr>
      <vt:lpstr>Outlines</vt:lpstr>
      <vt:lpstr>Introduction</vt:lpstr>
      <vt:lpstr>Key Controls(View)</vt:lpstr>
      <vt:lpstr>Key Controls(Lighting)</vt:lpstr>
      <vt:lpstr>Features</vt:lpstr>
      <vt:lpstr>Features (Contd.)</vt:lpstr>
      <vt:lpstr>Features (Contd.)</vt:lpstr>
      <vt:lpstr>Features (Contd.)</vt:lpstr>
      <vt:lpstr>Features (Contd.)</vt:lpstr>
      <vt:lpstr>Features (Contd.)</vt:lpstr>
      <vt:lpstr>Features (Contd.)</vt:lpstr>
      <vt:lpstr>Features (Contd.)</vt:lpstr>
      <vt:lpstr>Features (Contd.)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Khulna University of Engineering &amp; Technology (KUET)</dc:title>
  <dc:creator>Nur Mohammed Mehedy</dc:creator>
  <cp:lastModifiedBy>User</cp:lastModifiedBy>
  <cp:revision>58</cp:revision>
  <dcterms:created xsi:type="dcterms:W3CDTF">2023-05-10T02:42:53Z</dcterms:created>
  <dcterms:modified xsi:type="dcterms:W3CDTF">2023-11-21T17:23:51Z</dcterms:modified>
</cp:coreProperties>
</file>