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8288000" cy="10287000"/>
  <p:notesSz cx="6858000" cy="9144000"/>
  <p:embeddedFontLst>
    <p:embeddedFont>
      <p:font typeface="Poppins Bold" panose="020B0604020202020204" charset="0"/>
      <p:regular r:id="rId15"/>
    </p:embeddedFont>
    <p:embeddedFont>
      <p:font typeface="Arial" panose="020B0604020202020204" pitchFamily="34" charset="0"/>
      <p:regular r:id="rId16"/>
    </p:embeddedFont>
    <p:embeddedFont>
      <p:font typeface="Rustic Printe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Poppins Medium" panose="020B0604020202020204" charset="0"/>
      <p:regular r:id="rId22"/>
    </p:embeddedFont>
    <p:embeddedFont>
      <p:font typeface="Poppin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21.png"/><Relationship Id="rId18" Type="http://schemas.openxmlformats.org/officeDocument/2006/relationships/image" Target="../media/image39.svg"/><Relationship Id="rId26" Type="http://schemas.openxmlformats.org/officeDocument/2006/relationships/image" Target="../media/image43.sv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7" Type="http://schemas.openxmlformats.org/officeDocument/2006/relationships/image" Target="../media/image19.png"/><Relationship Id="rId12" Type="http://schemas.openxmlformats.org/officeDocument/2006/relationships/image" Target="../media/image5.svg"/><Relationship Id="rId17" Type="http://schemas.openxmlformats.org/officeDocument/2006/relationships/image" Target="../media/image23.png"/><Relationship Id="rId25" Type="http://schemas.openxmlformats.org/officeDocument/2006/relationships/image" Target="../media/image25.png"/><Relationship Id="rId2" Type="http://schemas.openxmlformats.org/officeDocument/2006/relationships/image" Target="../media/image1.jpeg"/><Relationship Id="rId16" Type="http://schemas.openxmlformats.org/officeDocument/2006/relationships/image" Target="../media/image37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11" Type="http://schemas.openxmlformats.org/officeDocument/2006/relationships/image" Target="../media/image3.png"/><Relationship Id="rId24" Type="http://schemas.openxmlformats.org/officeDocument/2006/relationships/image" Target="../media/image11.svg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23" Type="http://schemas.openxmlformats.org/officeDocument/2006/relationships/image" Target="../media/image6.png"/><Relationship Id="rId28" Type="http://schemas.openxmlformats.org/officeDocument/2006/relationships/image" Target="../media/image45.svg"/><Relationship Id="rId10" Type="http://schemas.openxmlformats.org/officeDocument/2006/relationships/image" Target="../media/image33.svg"/><Relationship Id="rId19" Type="http://schemas.openxmlformats.org/officeDocument/2006/relationships/image" Target="../media/image5.png"/><Relationship Id="rId4" Type="http://schemas.openxmlformats.org/officeDocument/2006/relationships/image" Target="../media/image3.svg"/><Relationship Id="rId9" Type="http://schemas.openxmlformats.org/officeDocument/2006/relationships/image" Target="../media/image20.png"/><Relationship Id="rId14" Type="http://schemas.openxmlformats.org/officeDocument/2006/relationships/image" Target="../media/image35.svg"/><Relationship Id="rId22" Type="http://schemas.openxmlformats.org/officeDocument/2006/relationships/image" Target="../media/image41.sv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63162" y="-789039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584336" y="-1920382"/>
            <a:ext cx="4623736" cy="3907057"/>
          </a:xfrm>
          <a:custGeom>
            <a:avLst/>
            <a:gdLst/>
            <a:ahLst/>
            <a:cxnLst/>
            <a:rect l="l" t="t" r="r" b="b"/>
            <a:pathLst>
              <a:path w="4623736" h="3907057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4046371" y="5434868"/>
            <a:ext cx="3075928" cy="3199925"/>
          </a:xfrm>
          <a:custGeom>
            <a:avLst/>
            <a:gdLst/>
            <a:ahLst/>
            <a:cxnLst/>
            <a:rect l="l" t="t" r="r" b="b"/>
            <a:pathLst>
              <a:path w="3075928" h="3199925">
                <a:moveTo>
                  <a:pt x="0" y="0"/>
                </a:moveTo>
                <a:lnTo>
                  <a:pt x="3075929" y="0"/>
                </a:lnTo>
                <a:lnTo>
                  <a:pt x="3075929" y="3199926"/>
                </a:lnTo>
                <a:lnTo>
                  <a:pt x="0" y="3199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13261" y="7125624"/>
            <a:ext cx="3869837" cy="4265352"/>
          </a:xfrm>
          <a:custGeom>
            <a:avLst/>
            <a:gdLst/>
            <a:ahLst/>
            <a:cxnLst/>
            <a:rect l="l" t="t" r="r" b="b"/>
            <a:pathLst>
              <a:path w="3869837" h="4265352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2611628">
            <a:off x="-1266977" y="9516449"/>
            <a:ext cx="4007991" cy="3041063"/>
          </a:xfrm>
          <a:custGeom>
            <a:avLst/>
            <a:gdLst/>
            <a:ahLst/>
            <a:cxnLst/>
            <a:rect l="l" t="t" r="r" b="b"/>
            <a:pathLst>
              <a:path w="4007991" h="3041063">
                <a:moveTo>
                  <a:pt x="0" y="0"/>
                </a:moveTo>
                <a:lnTo>
                  <a:pt x="4007992" y="0"/>
                </a:lnTo>
                <a:lnTo>
                  <a:pt x="4007992" y="3041064"/>
                </a:lnTo>
                <a:lnTo>
                  <a:pt x="0" y="30410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522268" y="529266"/>
            <a:ext cx="4777707" cy="4114800"/>
          </a:xfrm>
          <a:custGeom>
            <a:avLst/>
            <a:gdLst/>
            <a:ahLst/>
            <a:cxnLst/>
            <a:rect l="l" t="t" r="r" b="b"/>
            <a:pathLst>
              <a:path w="4777707" h="4114800">
                <a:moveTo>
                  <a:pt x="0" y="0"/>
                </a:moveTo>
                <a:lnTo>
                  <a:pt x="4777707" y="0"/>
                </a:lnTo>
                <a:lnTo>
                  <a:pt x="47777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15000"/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10248" y="6172200"/>
            <a:ext cx="4325677" cy="4114800"/>
          </a:xfrm>
          <a:custGeom>
            <a:avLst/>
            <a:gdLst/>
            <a:ahLst/>
            <a:cxnLst/>
            <a:rect l="l" t="t" r="r" b="b"/>
            <a:pathLst>
              <a:path w="4325677" h="4114800">
                <a:moveTo>
                  <a:pt x="0" y="0"/>
                </a:moveTo>
                <a:lnTo>
                  <a:pt x="4325677" y="0"/>
                </a:lnTo>
                <a:lnTo>
                  <a:pt x="43256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81570" y="3206392"/>
            <a:ext cx="15924859" cy="3828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752"/>
              </a:lnSpc>
            </a:pPr>
            <a:r>
              <a:rPr lang="en-US" sz="15181" spc="-910">
                <a:solidFill>
                  <a:srgbClr val="0B4E7C"/>
                </a:solidFill>
                <a:latin typeface="Rustic Printed"/>
              </a:rPr>
              <a:t> HOSPITAL MANAGEMENT SYSTEM.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8201" y="1263946"/>
            <a:ext cx="17029248" cy="8446886"/>
          </a:xfrm>
          <a:custGeom>
            <a:avLst/>
            <a:gdLst/>
            <a:ahLst/>
            <a:cxnLst/>
            <a:rect l="l" t="t" r="r" b="b"/>
            <a:pathLst>
              <a:path w="17029248" h="8446886">
                <a:moveTo>
                  <a:pt x="0" y="0"/>
                </a:moveTo>
                <a:lnTo>
                  <a:pt x="17029249" y="0"/>
                </a:lnTo>
                <a:lnTo>
                  <a:pt x="17029249" y="8446886"/>
                </a:lnTo>
                <a:lnTo>
                  <a:pt x="0" y="8446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744" b="-474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585462" y="181123"/>
            <a:ext cx="8435223" cy="1101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04"/>
              </a:lnSpc>
            </a:pPr>
            <a:r>
              <a:rPr lang="en-US" sz="7400" spc="-444">
                <a:solidFill>
                  <a:srgbClr val="162942"/>
                </a:solidFill>
                <a:latin typeface="Arial"/>
              </a:rPr>
              <a:t>Doctor class</a:t>
            </a:r>
          </a:p>
        </p:txBody>
      </p:sp>
      <p:sp>
        <p:nvSpPr>
          <p:cNvPr id="5" name="Freeform 5"/>
          <p:cNvSpPr/>
          <p:nvPr/>
        </p:nvSpPr>
        <p:spPr>
          <a:xfrm>
            <a:off x="-1846632" y="-1082517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26227" y="1788619"/>
            <a:ext cx="12030774" cy="7628435"/>
          </a:xfrm>
          <a:custGeom>
            <a:avLst/>
            <a:gdLst/>
            <a:ahLst/>
            <a:cxnLst/>
            <a:rect l="l" t="t" r="r" b="b"/>
            <a:pathLst>
              <a:path w="12030774" h="7628435">
                <a:moveTo>
                  <a:pt x="0" y="0"/>
                </a:moveTo>
                <a:lnTo>
                  <a:pt x="12030774" y="0"/>
                </a:lnTo>
                <a:lnTo>
                  <a:pt x="12030774" y="7628435"/>
                </a:lnTo>
                <a:lnTo>
                  <a:pt x="0" y="7628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620" t="-14779" r="-62629" b="-15579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839390" y="487289"/>
            <a:ext cx="8435223" cy="1101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04"/>
              </a:lnSpc>
            </a:pPr>
            <a:r>
              <a:rPr lang="en-US" sz="7400" spc="-444">
                <a:solidFill>
                  <a:srgbClr val="162942"/>
                </a:solidFill>
                <a:latin typeface="Arial"/>
              </a:rPr>
              <a:t>Person class</a:t>
            </a:r>
          </a:p>
        </p:txBody>
      </p:sp>
      <p:sp>
        <p:nvSpPr>
          <p:cNvPr id="5" name="Freeform 5"/>
          <p:cNvSpPr/>
          <p:nvPr/>
        </p:nvSpPr>
        <p:spPr>
          <a:xfrm>
            <a:off x="-1846632" y="-1082517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46632" y="-1082517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119581" y="284748"/>
            <a:ext cx="8180296" cy="9717505"/>
          </a:xfrm>
          <a:custGeom>
            <a:avLst/>
            <a:gdLst/>
            <a:ahLst/>
            <a:cxnLst/>
            <a:rect l="l" t="t" r="r" b="b"/>
            <a:pathLst>
              <a:path w="8180296" h="9717505">
                <a:moveTo>
                  <a:pt x="0" y="0"/>
                </a:moveTo>
                <a:lnTo>
                  <a:pt x="8180295" y="0"/>
                </a:lnTo>
                <a:lnTo>
                  <a:pt x="8180295" y="9717504"/>
                </a:lnTo>
                <a:lnTo>
                  <a:pt x="0" y="97175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195" t="-77619" r="-111195" b="-9937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912125" y="284748"/>
            <a:ext cx="9768124" cy="9717505"/>
            <a:chOff x="0" y="0"/>
            <a:chExt cx="2572675" cy="25593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72675" cy="2559343"/>
            </a:xfrm>
            <a:custGeom>
              <a:avLst/>
              <a:gdLst/>
              <a:ahLst/>
              <a:cxnLst/>
              <a:rect l="l" t="t" r="r" b="b"/>
              <a:pathLst>
                <a:path w="2572675" h="2559343">
                  <a:moveTo>
                    <a:pt x="23777" y="0"/>
                  </a:moveTo>
                  <a:lnTo>
                    <a:pt x="2548898" y="0"/>
                  </a:lnTo>
                  <a:cubicBezTo>
                    <a:pt x="2562029" y="0"/>
                    <a:pt x="2572675" y="10645"/>
                    <a:pt x="2572675" y="23777"/>
                  </a:cubicBezTo>
                  <a:lnTo>
                    <a:pt x="2572675" y="2535566"/>
                  </a:lnTo>
                  <a:cubicBezTo>
                    <a:pt x="2572675" y="2541872"/>
                    <a:pt x="2570170" y="2547920"/>
                    <a:pt x="2565711" y="2552379"/>
                  </a:cubicBezTo>
                  <a:cubicBezTo>
                    <a:pt x="2561252" y="2556838"/>
                    <a:pt x="2555204" y="2559343"/>
                    <a:pt x="2548898" y="2559343"/>
                  </a:cubicBezTo>
                  <a:lnTo>
                    <a:pt x="23777" y="2559343"/>
                  </a:lnTo>
                  <a:cubicBezTo>
                    <a:pt x="17471" y="2559343"/>
                    <a:pt x="11423" y="2556838"/>
                    <a:pt x="6964" y="2552379"/>
                  </a:cubicBezTo>
                  <a:cubicBezTo>
                    <a:pt x="2505" y="2547920"/>
                    <a:pt x="0" y="2541872"/>
                    <a:pt x="0" y="2535566"/>
                  </a:cubicBezTo>
                  <a:lnTo>
                    <a:pt x="0" y="23777"/>
                  </a:lnTo>
                  <a:cubicBezTo>
                    <a:pt x="0" y="17471"/>
                    <a:pt x="2505" y="11423"/>
                    <a:pt x="6964" y="6964"/>
                  </a:cubicBezTo>
                  <a:cubicBezTo>
                    <a:pt x="11423" y="2505"/>
                    <a:pt x="17471" y="0"/>
                    <a:pt x="23777" y="0"/>
                  </a:cubicBezTo>
                  <a:close/>
                </a:path>
              </a:pathLst>
            </a:custGeom>
            <a:solidFill>
              <a:srgbClr val="26323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72675" cy="2597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63162" y="-789039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1044801" y="9258300"/>
            <a:ext cx="5315394" cy="1913542"/>
          </a:xfrm>
          <a:custGeom>
            <a:avLst/>
            <a:gdLst/>
            <a:ahLst/>
            <a:cxnLst/>
            <a:rect l="l" t="t" r="r" b="b"/>
            <a:pathLst>
              <a:path w="5315394" h="1913542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5157161" y="1818354"/>
            <a:ext cx="7973677" cy="6764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</a:rPr>
              <a:t>THANK YOU VERY MUCH!</a:t>
            </a:r>
          </a:p>
        </p:txBody>
      </p:sp>
      <p:sp>
        <p:nvSpPr>
          <p:cNvPr id="6" name="Freeform 6"/>
          <p:cNvSpPr/>
          <p:nvPr/>
        </p:nvSpPr>
        <p:spPr>
          <a:xfrm rot="2830164">
            <a:off x="5322070" y="8801780"/>
            <a:ext cx="3550978" cy="3705954"/>
          </a:xfrm>
          <a:custGeom>
            <a:avLst/>
            <a:gdLst/>
            <a:ahLst/>
            <a:cxnLst/>
            <a:rect l="l" t="t" r="r" b="b"/>
            <a:pathLst>
              <a:path w="3550978" h="3705954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950933">
            <a:off x="-2582731" y="3638336"/>
            <a:ext cx="4236628" cy="4828066"/>
          </a:xfrm>
          <a:custGeom>
            <a:avLst/>
            <a:gdLst/>
            <a:ahLst/>
            <a:cxnLst/>
            <a:rect l="l" t="t" r="r" b="b"/>
            <a:pathLst>
              <a:path w="4236628" h="4828066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5584336" y="-1920382"/>
            <a:ext cx="4623736" cy="3907057"/>
          </a:xfrm>
          <a:custGeom>
            <a:avLst/>
            <a:gdLst/>
            <a:ahLst/>
            <a:cxnLst/>
            <a:rect l="l" t="t" r="r" b="b"/>
            <a:pathLst>
              <a:path w="4623736" h="3907057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366315">
            <a:off x="16272866" y="2044607"/>
            <a:ext cx="3659690" cy="4299195"/>
          </a:xfrm>
          <a:custGeom>
            <a:avLst/>
            <a:gdLst/>
            <a:ahLst/>
            <a:cxnLst/>
            <a:rect l="l" t="t" r="r" b="b"/>
            <a:pathLst>
              <a:path w="3659690" h="4299195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624977" y="-3611469"/>
            <a:ext cx="4567505" cy="4720935"/>
          </a:xfrm>
          <a:custGeom>
            <a:avLst/>
            <a:gdLst/>
            <a:ahLst/>
            <a:cxnLst/>
            <a:rect l="l" t="t" r="r" b="b"/>
            <a:pathLst>
              <a:path w="4567505" h="472093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9924524" y="8931997"/>
            <a:ext cx="5331561" cy="3445521"/>
          </a:xfrm>
          <a:custGeom>
            <a:avLst/>
            <a:gdLst/>
            <a:ahLst/>
            <a:cxnLst/>
            <a:rect l="l" t="t" r="r" b="b"/>
            <a:pathLst>
              <a:path w="5331561" h="344552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5513261" y="7125624"/>
            <a:ext cx="3869837" cy="4265352"/>
          </a:xfrm>
          <a:custGeom>
            <a:avLst/>
            <a:gdLst/>
            <a:ahLst/>
            <a:cxnLst/>
            <a:rect l="l" t="t" r="r" b="b"/>
            <a:pathLst>
              <a:path w="3869837" h="4265352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10800000">
            <a:off x="9144000" y="-1365351"/>
            <a:ext cx="6660247" cy="2730701"/>
          </a:xfrm>
          <a:custGeom>
            <a:avLst/>
            <a:gdLst/>
            <a:ahLst/>
            <a:cxnLst/>
            <a:rect l="l" t="t" r="r" b="b"/>
            <a:pathLst>
              <a:path w="6660247" h="2730701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2611628">
            <a:off x="1608356" y="-1969747"/>
            <a:ext cx="4007991" cy="3041063"/>
          </a:xfrm>
          <a:custGeom>
            <a:avLst/>
            <a:gdLst/>
            <a:ahLst/>
            <a:cxnLst/>
            <a:rect l="l" t="t" r="r" b="b"/>
            <a:pathLst>
              <a:path w="4007991" h="3041063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3439542">
            <a:off x="12477745" y="2571123"/>
            <a:ext cx="2770524" cy="1664799"/>
          </a:xfrm>
          <a:custGeom>
            <a:avLst/>
            <a:gdLst/>
            <a:ahLst/>
            <a:cxnLst/>
            <a:rect l="l" t="t" r="r" b="b"/>
            <a:pathLst>
              <a:path w="2770524" h="1664799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7235282">
            <a:off x="3033323" y="6293225"/>
            <a:ext cx="2770524" cy="1664799"/>
          </a:xfrm>
          <a:custGeom>
            <a:avLst/>
            <a:gdLst/>
            <a:ahLst/>
            <a:cxnLst/>
            <a:rect l="l" t="t" r="r" b="b"/>
            <a:pathLst>
              <a:path w="2770524" h="1664799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4270593" y="2757734"/>
            <a:ext cx="1198548" cy="1291578"/>
          </a:xfrm>
          <a:custGeom>
            <a:avLst/>
            <a:gdLst/>
            <a:ahLst/>
            <a:cxnLst/>
            <a:rect l="l" t="t" r="r" b="b"/>
            <a:pathLst>
              <a:path w="1198548" h="129157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2722864" y="6511304"/>
            <a:ext cx="1140143" cy="1228640"/>
          </a:xfrm>
          <a:custGeom>
            <a:avLst/>
            <a:gdLst/>
            <a:ahLst/>
            <a:cxnLst/>
            <a:rect l="l" t="t" r="r" b="b"/>
            <a:pathLst>
              <a:path w="1140143" h="1228640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04950" y="1858255"/>
            <a:ext cx="9280479" cy="334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528"/>
              </a:lnSpc>
            </a:pPr>
            <a:r>
              <a:rPr lang="en-US" sz="8200" spc="-311">
                <a:solidFill>
                  <a:srgbClr val="0B4E7C"/>
                </a:solidFill>
                <a:latin typeface="Poppins Bold"/>
              </a:rPr>
              <a:t>INTRODUCTION: OVERALL PROJECT 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4950" y="5870330"/>
            <a:ext cx="9280479" cy="2983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4"/>
              </a:lnSpc>
              <a:spcBef>
                <a:spcPct val="0"/>
              </a:spcBef>
            </a:pPr>
            <a:r>
              <a:rPr lang="en-US" sz="2899" spc="173">
                <a:solidFill>
                  <a:srgbClr val="0B4E7C"/>
                </a:solidFill>
                <a:latin typeface="Poppins Medium"/>
              </a:rPr>
              <a:t>A Hospital Management System is a software designed to manage all aspects of a hospital’s operations. It integrates all the information related to patients, doctors, staff, hospital administrative details, etc. into one software. </a:t>
            </a:r>
          </a:p>
        </p:txBody>
      </p:sp>
      <p:sp>
        <p:nvSpPr>
          <p:cNvPr id="5" name="Freeform 5"/>
          <p:cNvSpPr/>
          <p:nvPr/>
        </p:nvSpPr>
        <p:spPr>
          <a:xfrm>
            <a:off x="10985909" y="2212116"/>
            <a:ext cx="6273391" cy="5862769"/>
          </a:xfrm>
          <a:custGeom>
            <a:avLst/>
            <a:gdLst/>
            <a:ahLst/>
            <a:cxnLst/>
            <a:rect l="l" t="t" r="r" b="b"/>
            <a:pathLst>
              <a:path w="6273391" h="5862769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77331" y="2024496"/>
            <a:ext cx="16733337" cy="7669102"/>
          </a:xfrm>
          <a:custGeom>
            <a:avLst/>
            <a:gdLst/>
            <a:ahLst/>
            <a:cxnLst/>
            <a:rect l="l" t="t" r="r" b="b"/>
            <a:pathLst>
              <a:path w="16733337" h="7669102">
                <a:moveTo>
                  <a:pt x="0" y="0"/>
                </a:moveTo>
                <a:lnTo>
                  <a:pt x="16733338" y="0"/>
                </a:lnTo>
                <a:lnTo>
                  <a:pt x="16733338" y="7669102"/>
                </a:lnTo>
                <a:lnTo>
                  <a:pt x="0" y="7669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4327" r="-149649" b="-17207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233795" y="390524"/>
            <a:ext cx="16793984" cy="1400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10000" spc="-600">
                <a:solidFill>
                  <a:srgbClr val="162942"/>
                </a:solidFill>
                <a:latin typeface="Poppins"/>
              </a:rPr>
              <a:t>Features in our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57012" y="3895724"/>
            <a:ext cx="14573976" cy="2619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10000" spc="-600">
                <a:solidFill>
                  <a:srgbClr val="FFFFFF"/>
                </a:solidFill>
                <a:latin typeface="Poppins Medium"/>
              </a:rPr>
              <a:t>FILE INTRODUCTION IN OUR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2836" y="545613"/>
            <a:ext cx="8987173" cy="9195773"/>
          </a:xfrm>
          <a:custGeom>
            <a:avLst/>
            <a:gdLst/>
            <a:ahLst/>
            <a:cxnLst/>
            <a:rect l="l" t="t" r="r" b="b"/>
            <a:pathLst>
              <a:path w="8987173" h="9195773">
                <a:moveTo>
                  <a:pt x="0" y="0"/>
                </a:moveTo>
                <a:lnTo>
                  <a:pt x="8987173" y="0"/>
                </a:lnTo>
                <a:lnTo>
                  <a:pt x="8987173" y="9195774"/>
                </a:lnTo>
                <a:lnTo>
                  <a:pt x="0" y="919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43" t="-4000" b="-11571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4905" y="716110"/>
            <a:ext cx="16827563" cy="8854780"/>
          </a:xfrm>
          <a:custGeom>
            <a:avLst/>
            <a:gdLst/>
            <a:ahLst/>
            <a:cxnLst/>
            <a:rect l="l" t="t" r="r" b="b"/>
            <a:pathLst>
              <a:path w="16827563" h="8854780">
                <a:moveTo>
                  <a:pt x="0" y="0"/>
                </a:moveTo>
                <a:lnTo>
                  <a:pt x="16827563" y="0"/>
                </a:lnTo>
                <a:lnTo>
                  <a:pt x="16827563" y="8854780"/>
                </a:lnTo>
                <a:lnTo>
                  <a:pt x="0" y="88547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824" t="-13754" r="-11504" b="-1257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377894" y="1047750"/>
            <a:ext cx="8435223" cy="1101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04"/>
              </a:lnSpc>
            </a:pPr>
            <a:r>
              <a:rPr lang="en-US" sz="7400" spc="-444">
                <a:solidFill>
                  <a:srgbClr val="FFFFFF"/>
                </a:solidFill>
                <a:latin typeface="Arial"/>
              </a:rPr>
              <a:t>Hospital class</a:t>
            </a:r>
          </a:p>
        </p:txBody>
      </p:sp>
      <p:sp>
        <p:nvSpPr>
          <p:cNvPr id="5" name="Freeform 5"/>
          <p:cNvSpPr/>
          <p:nvPr/>
        </p:nvSpPr>
        <p:spPr>
          <a:xfrm>
            <a:off x="-1846632" y="-1082517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8201" y="1263946"/>
            <a:ext cx="17029248" cy="8446886"/>
          </a:xfrm>
          <a:custGeom>
            <a:avLst/>
            <a:gdLst/>
            <a:ahLst/>
            <a:cxnLst/>
            <a:rect l="l" t="t" r="r" b="b"/>
            <a:pathLst>
              <a:path w="17029248" h="8446886">
                <a:moveTo>
                  <a:pt x="0" y="0"/>
                </a:moveTo>
                <a:lnTo>
                  <a:pt x="17029249" y="0"/>
                </a:lnTo>
                <a:lnTo>
                  <a:pt x="17029249" y="8446886"/>
                </a:lnTo>
                <a:lnTo>
                  <a:pt x="0" y="8446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475" t="-17913" r="-8334" b="-1614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312825" y="2011549"/>
            <a:ext cx="8435223" cy="1101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04"/>
              </a:lnSpc>
            </a:pPr>
            <a:r>
              <a:rPr lang="en-US" sz="7400" spc="-444">
                <a:solidFill>
                  <a:srgbClr val="FFFFFF"/>
                </a:solidFill>
                <a:latin typeface="Arial"/>
              </a:rPr>
              <a:t>Department class</a:t>
            </a:r>
          </a:p>
        </p:txBody>
      </p:sp>
      <p:sp>
        <p:nvSpPr>
          <p:cNvPr id="5" name="Freeform 5"/>
          <p:cNvSpPr/>
          <p:nvPr/>
        </p:nvSpPr>
        <p:spPr>
          <a:xfrm>
            <a:off x="-1846632" y="-1082517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8201" y="1263946"/>
            <a:ext cx="17029248" cy="8446886"/>
          </a:xfrm>
          <a:custGeom>
            <a:avLst/>
            <a:gdLst/>
            <a:ahLst/>
            <a:cxnLst/>
            <a:rect l="l" t="t" r="r" b="b"/>
            <a:pathLst>
              <a:path w="17029248" h="8446886">
                <a:moveTo>
                  <a:pt x="0" y="0"/>
                </a:moveTo>
                <a:lnTo>
                  <a:pt x="17029249" y="0"/>
                </a:lnTo>
                <a:lnTo>
                  <a:pt x="17029249" y="8446886"/>
                </a:lnTo>
                <a:lnTo>
                  <a:pt x="0" y="8446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41" b="-54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824077" y="411089"/>
            <a:ext cx="8435223" cy="1101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04"/>
              </a:lnSpc>
            </a:pPr>
            <a:r>
              <a:rPr lang="en-US" sz="7400" spc="-444">
                <a:solidFill>
                  <a:srgbClr val="162942"/>
                </a:solidFill>
                <a:latin typeface="Arial"/>
              </a:rPr>
              <a:t>Patient class</a:t>
            </a:r>
          </a:p>
        </p:txBody>
      </p:sp>
      <p:sp>
        <p:nvSpPr>
          <p:cNvPr id="5" name="Freeform 5"/>
          <p:cNvSpPr/>
          <p:nvPr/>
        </p:nvSpPr>
        <p:spPr>
          <a:xfrm>
            <a:off x="-1846632" y="-1082517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8201" y="1263946"/>
            <a:ext cx="17029248" cy="8446886"/>
          </a:xfrm>
          <a:custGeom>
            <a:avLst/>
            <a:gdLst/>
            <a:ahLst/>
            <a:cxnLst/>
            <a:rect l="l" t="t" r="r" b="b"/>
            <a:pathLst>
              <a:path w="17029248" h="8446886">
                <a:moveTo>
                  <a:pt x="0" y="0"/>
                </a:moveTo>
                <a:lnTo>
                  <a:pt x="17029249" y="0"/>
                </a:lnTo>
                <a:lnTo>
                  <a:pt x="17029249" y="8446886"/>
                </a:lnTo>
                <a:lnTo>
                  <a:pt x="0" y="8446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642" b="-764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77644" y="181123"/>
            <a:ext cx="8435223" cy="1101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04"/>
              </a:lnSpc>
            </a:pPr>
            <a:r>
              <a:rPr lang="en-US" sz="7400" spc="-444">
                <a:solidFill>
                  <a:srgbClr val="162942"/>
                </a:solidFill>
                <a:latin typeface="Arial"/>
              </a:rPr>
              <a:t>MedicalHistory class</a:t>
            </a:r>
          </a:p>
        </p:txBody>
      </p:sp>
      <p:sp>
        <p:nvSpPr>
          <p:cNvPr id="5" name="Freeform 5"/>
          <p:cNvSpPr/>
          <p:nvPr/>
        </p:nvSpPr>
        <p:spPr>
          <a:xfrm>
            <a:off x="-1846632" y="-1082517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2" y="0"/>
                </a:lnTo>
                <a:lnTo>
                  <a:pt x="2875332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Custom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Poppins Bold</vt:lpstr>
      <vt:lpstr>Arial</vt:lpstr>
      <vt:lpstr>Rustic Printed</vt:lpstr>
      <vt:lpstr>Calibri</vt:lpstr>
      <vt:lpstr>Poppins Medium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Organic Group Project Presentation</dc:title>
  <cp:lastModifiedBy>Hansana</cp:lastModifiedBy>
  <cp:revision>2</cp:revision>
  <dcterms:created xsi:type="dcterms:W3CDTF">2006-08-16T00:00:00Z</dcterms:created>
  <dcterms:modified xsi:type="dcterms:W3CDTF">2025-05-10T10:48:47Z</dcterms:modified>
  <dc:identifier>DAFx-oIi_Jo</dc:identifier>
</cp:coreProperties>
</file>