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Amatic SC"/>
      <p:regular r:id="rId20"/>
      <p:bold r:id="rId21"/>
    </p:embeddedFont>
    <p:embeddedFont>
      <p:font typeface="Source Code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AmaticSC-bold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e86bf124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e86bf124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e8a16d15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e8a16d15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e86bf124c_0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e86bf124c_0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e86bf124c_0_1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e86bf124c_0_1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8a16d1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8a16d1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e8a16d15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e8a16d15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ea479f91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ea479f91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ea479f91d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ea479f91d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ea479f91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ea479f91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e86bf124c_0_2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e86bf124c_0_2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9.jpg"/><Relationship Id="rId5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Relationship Id="rId4" Type="http://schemas.openxmlformats.org/officeDocument/2006/relationships/image" Target="../media/image17.jp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19875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>
            <a:off x="294175" y="0"/>
            <a:ext cx="9219875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0450" y="2890900"/>
            <a:ext cx="9144000" cy="170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-: Member Details :-</a:t>
            </a:r>
            <a:endParaRPr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17 01 04 005	:-   Shams Al Hasan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17 01 04 012	:-   Shah Alam Tasin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17 01 04 014	:-   Tashreef Muhammad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17 01 04 021	:-   Arafat Uddin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>
            <p:ph type="ctrTitle"/>
          </p:nvPr>
        </p:nvSpPr>
        <p:spPr>
          <a:xfrm>
            <a:off x="-12" y="294925"/>
            <a:ext cx="9219900" cy="202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Apartment Information System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867075" y="1993525"/>
            <a:ext cx="7218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292850"/>
            <a:ext cx="8520600" cy="17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Any Questions?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2329950"/>
            <a:ext cx="8520600" cy="22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800"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451083" y="2178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05375" y="221725"/>
            <a:ext cx="87270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roblem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etails</a:t>
            </a:r>
            <a:r>
              <a:rPr lang="en" sz="3600">
                <a:latin typeface="Roboto"/>
                <a:ea typeface="Roboto"/>
                <a:cs typeface="Roboto"/>
                <a:sym typeface="Roboto"/>
              </a:rPr>
              <a:t> 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05375" y="1093850"/>
            <a:ext cx="8949300" cy="3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160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Many jobs that are done manually could be done digitally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607375" y="1150225"/>
            <a:ext cx="60186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Industrial revolution, catalyzes increase of apartment systems for residence system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Government officials go door to door for information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➤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Police collecting verification data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➤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Certified people collecting data in favor of government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32125" y="3649963"/>
            <a:ext cx="48210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➤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tility fees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➤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Service bills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5289" l="0" r="0" t="-5290"/>
          <a:stretch/>
        </p:blipFill>
        <p:spPr>
          <a:xfrm>
            <a:off x="377325" y="1224975"/>
            <a:ext cx="2166100" cy="16139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50750" y="221725"/>
            <a:ext cx="557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9900" y="3222825"/>
            <a:ext cx="2053625" cy="16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12225" y="221950"/>
            <a:ext cx="85206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Motivation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7300"/>
            <a:ext cx="2509850" cy="11495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939275" y="996100"/>
            <a:ext cx="5981100" cy="3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To Help Government: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➤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In verification process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➤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In citizen data collection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13716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➤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In ensuring public security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To Help Apartment Residence: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➤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In billing system till some extent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➤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In securing personal information till  some extent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1371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➤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In maintaining outsiders’ information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12200"/>
            <a:ext cx="2509850" cy="114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657100"/>
            <a:ext cx="2509850" cy="10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53333" y="2219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B9C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106450" y="211100"/>
            <a:ext cx="85206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Solution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900" y="1208225"/>
            <a:ext cx="1927375" cy="96368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220425" y="1278675"/>
            <a:ext cx="58194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Building a database: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for an apartment building where the information of each of the apartments are stored of both the current residence and previous residence of that particular apartment.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8550" y="2475375"/>
            <a:ext cx="2233725" cy="13459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220425" y="2736375"/>
            <a:ext cx="5952000" cy="13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Storing data: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about people who come to the building but do not reside in it and build a log system to be used for later analysis if needed.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4902" y="3943525"/>
            <a:ext cx="1927375" cy="10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220425" y="3943525"/>
            <a:ext cx="61722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Sending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warning email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 When a pre-paid utility service is about to end or expire.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61208" y="211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50" y="1055750"/>
            <a:ext cx="1886375" cy="14946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2449125" y="1023875"/>
            <a:ext cx="6092400" cy="3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Assumptions For Solution: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➤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Entitle a  technical person for data handling.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➤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Require  apartment complex which consists of around 30 or more apartments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➤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Entitled person  can provide bills on behalf of the residence  if  they allowed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➤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Require pre-paid system and hardwire system to automatically provides data about how much left in the account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750" y="2744125"/>
            <a:ext cx="1886375" cy="17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65333" y="2110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70125" y="211075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Solution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0" y="-18600"/>
            <a:ext cx="9144000" cy="5180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58183" y="2206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110" name="Google Shape;110;p18"/>
          <p:cNvSpPr txBox="1"/>
          <p:nvPr/>
        </p:nvSpPr>
        <p:spPr>
          <a:xfrm>
            <a:off x="311700" y="1161025"/>
            <a:ext cx="5347200" cy="3502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For Manager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➤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Can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view the balance of residence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prepaid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account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➤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Can add information of new resident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➤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Deletion of any data is not allowed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➤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Can view some permitted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➤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Manage restricted filtered search on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109625" y="220675"/>
            <a:ext cx="8464500" cy="675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latin typeface="Roboto"/>
                <a:ea typeface="Roboto"/>
                <a:cs typeface="Roboto"/>
                <a:sym typeface="Roboto"/>
              </a:rPr>
              <a:t>Features</a:t>
            </a:r>
            <a:endParaRPr b="1" sz="4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563" y="1350988"/>
            <a:ext cx="32099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0" y="-18600"/>
            <a:ext cx="9144000" cy="5180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465408" y="206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120" name="Google Shape;120;p19"/>
          <p:cNvSpPr txBox="1"/>
          <p:nvPr/>
        </p:nvSpPr>
        <p:spPr>
          <a:xfrm>
            <a:off x="311700" y="1161025"/>
            <a:ext cx="5619600" cy="3773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For Security Guard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➤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Can add guest information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➤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Able to see resident data to find where guest is going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For System Administrator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➤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Is capable of controlling all data from core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➤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Is the final lifeline if a problem cannot be solved except direct interference from software backend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120900" y="206425"/>
            <a:ext cx="7566000" cy="675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latin typeface="Roboto"/>
                <a:ea typeface="Roboto"/>
                <a:cs typeface="Roboto"/>
                <a:sym typeface="Roboto"/>
              </a:rPr>
              <a:t>Features</a:t>
            </a:r>
            <a:endParaRPr b="1" sz="4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2750" y="1021475"/>
            <a:ext cx="1992000" cy="155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2750" y="2711201"/>
            <a:ext cx="1992000" cy="17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0" y="-18600"/>
            <a:ext cx="9144000" cy="5180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59433" y="206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131" name="Google Shape;131;p20"/>
          <p:cNvSpPr txBox="1"/>
          <p:nvPr/>
        </p:nvSpPr>
        <p:spPr>
          <a:xfrm>
            <a:off x="119075" y="1161025"/>
            <a:ext cx="5523000" cy="3804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For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resident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➤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Can see all 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transactions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➤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Can add comment or instructions for manager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➤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Can report about inconsistency in transactions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Others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➤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Warning through email about prepaid services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➤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Each of the Manger, Security and Resident will have different Graphical User Interfaces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119075" y="206425"/>
            <a:ext cx="7674300" cy="675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latin typeface="Roboto"/>
                <a:ea typeface="Roboto"/>
                <a:cs typeface="Roboto"/>
                <a:sym typeface="Roboto"/>
              </a:rPr>
              <a:t>Features</a:t>
            </a:r>
            <a:endParaRPr b="1" sz="4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8650" y="1484625"/>
            <a:ext cx="3145100" cy="300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97975" y="2145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Platform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300" y="1224975"/>
            <a:ext cx="2703975" cy="3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8450" y="1322625"/>
            <a:ext cx="3141000" cy="313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224975"/>
            <a:ext cx="2828925" cy="33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58358" y="214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