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maticSC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maticS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44dab07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44dab07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44dab07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44dab07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44dab07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144dab07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144dab07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144dab07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44dab07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44dab07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44dab070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44dab07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44dab07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144dab07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44dab070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44dab070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44dab07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44dab07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44dab07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44dab07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44dab07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44dab07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44dab07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44dab07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44dab070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44dab070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44dab07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144dab07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44dab070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44dab07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44dab07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44dab07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44dab070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44dab070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9875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25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294175" y="0"/>
            <a:ext cx="9219875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30450" y="2890900"/>
            <a:ext cx="9144000" cy="180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-: Member Details :-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17 01 04 005	:   Shams Al Hasan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17 01 04 012	:   Shah Alam Tasin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17 01 04 014	:   Tashreef Muhammad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17 01 04 021	:   Arafat Uddin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5"/>
          <p:cNvSpPr txBox="1"/>
          <p:nvPr>
            <p:ph type="ctrTitle"/>
          </p:nvPr>
        </p:nvSpPr>
        <p:spPr>
          <a:xfrm>
            <a:off x="-12" y="294925"/>
            <a:ext cx="9219900" cy="202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Apartment Information System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4867075" y="1993525"/>
            <a:ext cx="721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299025"/>
            <a:ext cx="8495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8588"/>
            <a:ext cx="4114800" cy="29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900" y="1418588"/>
            <a:ext cx="4110900" cy="29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299025"/>
            <a:ext cx="8495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8588"/>
            <a:ext cx="4114800" cy="292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00" y="1418588"/>
            <a:ext cx="4114800" cy="29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299025"/>
            <a:ext cx="8495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2050"/>
            <a:ext cx="4114799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325" y="1412050"/>
            <a:ext cx="4118475" cy="28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299025"/>
            <a:ext cx="8495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4838"/>
            <a:ext cx="411480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00" y="1412325"/>
            <a:ext cx="4114800" cy="29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299025"/>
            <a:ext cx="8495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Specialized Official Entry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8588"/>
            <a:ext cx="411480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989" y="1418588"/>
            <a:ext cx="411480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299025"/>
            <a:ext cx="8488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Resident Communication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8563"/>
            <a:ext cx="411480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50" y="1418588"/>
            <a:ext cx="4111449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299025"/>
            <a:ext cx="8488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Pop-Up 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744" r="0" t="0"/>
          <a:stretch/>
        </p:blipFill>
        <p:spPr>
          <a:xfrm>
            <a:off x="5232325" y="1191150"/>
            <a:ext cx="3420950" cy="182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40"/>
          <p:cNvPicPr preferRelativeResize="0"/>
          <p:nvPr/>
        </p:nvPicPr>
        <p:blipFill rotWithShape="1">
          <a:blip r:embed="rId4">
            <a:alphaModFix/>
          </a:blip>
          <a:srcRect b="4278" l="0" r="0" t="0"/>
          <a:stretch/>
        </p:blipFill>
        <p:spPr>
          <a:xfrm>
            <a:off x="5232325" y="3169025"/>
            <a:ext cx="3420949" cy="1661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03625"/>
            <a:ext cx="4331050" cy="180383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137200"/>
            <a:ext cx="4331046" cy="1725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292850"/>
            <a:ext cx="8520600" cy="17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Any Questions?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2329950"/>
            <a:ext cx="8520600" cy="22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299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Interface Flow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Login 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3802865" y="2397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Resident 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2032647" y="2397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Guard Page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26"/>
          <p:cNvCxnSpPr>
            <a:stCxn id="112" idx="2"/>
            <a:endCxn id="113" idx="0"/>
          </p:cNvCxnSpPr>
          <p:nvPr/>
        </p:nvCxnSpPr>
        <p:spPr>
          <a:xfrm flipH="1" rot="-5400000">
            <a:off x="4320143" y="2145200"/>
            <a:ext cx="5043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6"/>
          <p:cNvCxnSpPr>
            <a:stCxn id="114" idx="0"/>
            <a:endCxn id="112" idx="2"/>
          </p:cNvCxnSpPr>
          <p:nvPr/>
        </p:nvCxnSpPr>
        <p:spPr>
          <a:xfrm rot="-5400000">
            <a:off x="3434697" y="1260251"/>
            <a:ext cx="504300" cy="1770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6"/>
          <p:cNvSpPr/>
          <p:nvPr/>
        </p:nvSpPr>
        <p:spPr>
          <a:xfrm>
            <a:off x="5573090" y="2397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Manager Page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" name="Google Shape;118;p26"/>
          <p:cNvCxnSpPr>
            <a:stCxn id="117" idx="0"/>
            <a:endCxn id="117" idx="0"/>
          </p:cNvCxnSpPr>
          <p:nvPr/>
        </p:nvCxnSpPr>
        <p:spPr>
          <a:xfrm>
            <a:off x="6342140" y="2397551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6"/>
          <p:cNvCxnSpPr/>
          <p:nvPr/>
        </p:nvCxnSpPr>
        <p:spPr>
          <a:xfrm rot="10800000">
            <a:off x="4565715" y="2144551"/>
            <a:ext cx="1771200" cy="229200"/>
          </a:xfrm>
          <a:prstGeom prst="bentConnector3">
            <a:avLst>
              <a:gd fmla="val -2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6"/>
          <p:cNvSpPr/>
          <p:nvPr/>
        </p:nvSpPr>
        <p:spPr>
          <a:xfrm>
            <a:off x="5573090" y="34996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Resident Communication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802865" y="35411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Specialized Official Entry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2032640" y="35411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Account Management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3" name="Google Shape;123;p26"/>
          <p:cNvCxnSpPr>
            <a:stCxn id="122" idx="0"/>
            <a:endCxn id="117" idx="2"/>
          </p:cNvCxnSpPr>
          <p:nvPr/>
        </p:nvCxnSpPr>
        <p:spPr>
          <a:xfrm rot="-5400000">
            <a:off x="4221440" y="1420326"/>
            <a:ext cx="701100" cy="3540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6"/>
          <p:cNvCxnSpPr>
            <a:stCxn id="121" idx="0"/>
          </p:cNvCxnSpPr>
          <p:nvPr/>
        </p:nvCxnSpPr>
        <p:spPr>
          <a:xfrm flipH="1" rot="10800000">
            <a:off x="4571915" y="3190776"/>
            <a:ext cx="120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6"/>
          <p:cNvCxnSpPr>
            <a:stCxn id="120" idx="0"/>
          </p:cNvCxnSpPr>
          <p:nvPr/>
        </p:nvCxnSpPr>
        <p:spPr>
          <a:xfrm flipH="1" rot="10800000">
            <a:off x="6342140" y="3180151"/>
            <a:ext cx="3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299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 Page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27"/>
          <p:cNvCxnSpPr>
            <a:stCxn id="133" idx="0"/>
            <a:endCxn id="133" idx="0"/>
          </p:cNvCxnSpPr>
          <p:nvPr/>
        </p:nvCxnSpPr>
        <p:spPr>
          <a:xfrm>
            <a:off x="6342140" y="2397551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50" y="1100025"/>
            <a:ext cx="7443300" cy="361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99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Security Guard Page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6563"/>
            <a:ext cx="4114800" cy="292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1418587"/>
            <a:ext cx="411480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99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Resident Page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2550"/>
            <a:ext cx="4114799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1372550"/>
            <a:ext cx="4114800" cy="292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99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Resident Page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374138"/>
            <a:ext cx="4114801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74150"/>
            <a:ext cx="411480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99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Resident Page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382838"/>
            <a:ext cx="4114799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299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Manager Page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5575"/>
            <a:ext cx="411480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1285563"/>
            <a:ext cx="411480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299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Manager Page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400" y="1536225"/>
            <a:ext cx="411480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