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81" r:id="rId2"/>
    <p:sldId id="282" r:id="rId3"/>
    <p:sldId id="256" r:id="rId4"/>
    <p:sldId id="257" r:id="rId5"/>
    <p:sldId id="278" r:id="rId6"/>
    <p:sldId id="279" r:id="rId7"/>
    <p:sldId id="280" r:id="rId8"/>
    <p:sldId id="283" r:id="rId9"/>
    <p:sldId id="284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60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428750" y="1685479"/>
            <a:ext cx="6122194" cy="842742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166739" y="1685479"/>
            <a:ext cx="6736831" cy="84274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 ENCRYPTION-DECRYPTION</a:t>
            </a:r>
            <a:endParaRPr sz="30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2DC3F0-BEEE-41D4-9F17-59E69F813C92}"/>
              </a:ext>
            </a:extLst>
          </p:cNvPr>
          <p:cNvSpPr/>
          <p:nvPr/>
        </p:nvSpPr>
        <p:spPr>
          <a:xfrm>
            <a:off x="1968683" y="3136105"/>
            <a:ext cx="5153636" cy="1118753"/>
          </a:xfrm>
          <a:prstGeom prst="roundRect">
            <a:avLst>
              <a:gd name="adj" fmla="val 478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65EDE-672C-4929-873E-8047D578A143}"/>
              </a:ext>
            </a:extLst>
          </p:cNvPr>
          <p:cNvSpPr txBox="1"/>
          <p:nvPr/>
        </p:nvSpPr>
        <p:spPr>
          <a:xfrm>
            <a:off x="1852040" y="3239195"/>
            <a:ext cx="5359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Helvetica Neue" panose="020B0604020202020204" charset="0"/>
              </a:rPr>
              <a:t>HUFFMAN COMPRESSION      DECOMPRESSION</a:t>
            </a: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120066" y="388819"/>
            <a:ext cx="2794959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311127" y="455930"/>
            <a:ext cx="249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9" y="3074195"/>
            <a:ext cx="2500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To: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291450" y="43112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8300" y="1263475"/>
            <a:ext cx="4972800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Encryption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Decryption 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Decompression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50"/>
            <a:ext cx="2337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924829" y="1361657"/>
            <a:ext cx="346800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9876" y="217291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50"/>
            <a:ext cx="2337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AES - 256 File 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  <a:endParaRPr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267583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50"/>
            <a:ext cx="2337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  <a:endParaRPr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31787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50"/>
            <a:ext cx="2337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Decompression</a:t>
            </a:r>
            <a:endParaRPr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5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289447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Dividing the state arrays into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      of multiple state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</a:t>
            </a:r>
            <a:r>
              <a:rPr lang="en-GB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Arithmetics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Integrating with the Huffman Algorithm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7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THE END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159</Words>
  <Application>Microsoft Office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Verdana</vt:lpstr>
      <vt:lpstr>Arial</vt:lpstr>
      <vt:lpstr>Tahoma</vt:lpstr>
      <vt:lpstr>Helvetica Neue</vt:lpstr>
      <vt:lpstr>Simple Dark</vt:lpstr>
      <vt:lpstr>AES ENCRYPTION-DECRYPTION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21</cp:revision>
  <dcterms:modified xsi:type="dcterms:W3CDTF">2023-09-08T21:25:47Z</dcterms:modified>
</cp:coreProperties>
</file>