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0"/>
  </p:notesMasterIdLst>
  <p:sldIdLst>
    <p:sldId id="281" r:id="rId2"/>
    <p:sldId id="282" r:id="rId3"/>
    <p:sldId id="289" r:id="rId4"/>
    <p:sldId id="256" r:id="rId5"/>
    <p:sldId id="287" r:id="rId6"/>
    <p:sldId id="288" r:id="rId7"/>
    <p:sldId id="278" r:id="rId8"/>
    <p:sldId id="279" r:id="rId9"/>
    <p:sldId id="280" r:id="rId10"/>
    <p:sldId id="290" r:id="rId11"/>
    <p:sldId id="292" r:id="rId12"/>
    <p:sldId id="293" r:id="rId13"/>
    <p:sldId id="294" r:id="rId14"/>
    <p:sldId id="295" r:id="rId15"/>
    <p:sldId id="298" r:id="rId16"/>
    <p:sldId id="297" r:id="rId17"/>
    <p:sldId id="283" r:id="rId18"/>
    <p:sldId id="284" r:id="rId19"/>
  </p:sldIdLst>
  <p:sldSz cx="9144000" cy="5143500" type="screen16x9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C"/>
    <a:srgbClr val="293948"/>
    <a:srgbClr val="2F3F4F"/>
    <a:srgbClr val="202C38"/>
    <a:srgbClr val="26323E"/>
    <a:srgbClr val="2E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8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481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44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6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788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6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9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267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9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7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0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2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03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55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60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40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4" r:id="rId8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D62640-CBD9-410B-9DA4-6DA1EFAFB8DA}"/>
              </a:ext>
            </a:extLst>
          </p:cNvPr>
          <p:cNvSpPr/>
          <p:nvPr/>
        </p:nvSpPr>
        <p:spPr>
          <a:xfrm>
            <a:off x="1857377" y="2291247"/>
            <a:ext cx="5200649" cy="1761635"/>
          </a:xfrm>
          <a:prstGeom prst="roundRect">
            <a:avLst>
              <a:gd name="adj" fmla="val 931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 hidden="1">
            <a:extLst>
              <a:ext uri="{FF2B5EF4-FFF2-40B4-BE49-F238E27FC236}">
                <a16:creationId xmlns:a16="http://schemas.microsoft.com/office/drawing/2014/main" id="{7E651141-BB1E-4A6E-9F88-2B6EFFDA5AA9}"/>
              </a:ext>
            </a:extLst>
          </p:cNvPr>
          <p:cNvSpPr/>
          <p:nvPr/>
        </p:nvSpPr>
        <p:spPr>
          <a:xfrm>
            <a:off x="1362189" y="1795890"/>
            <a:ext cx="6345931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975249" y="2426978"/>
            <a:ext cx="4964905" cy="156540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AN AES ENCRYPTION-DECRYPTION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 INTEGRATED WITH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HUFFMAN COMPRESSION AND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DECOMPRESSION</a:t>
            </a:r>
            <a:endParaRPr sz="22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Rectangle: Rounded Corners 8" hidden="1">
            <a:extLst>
              <a:ext uri="{FF2B5EF4-FFF2-40B4-BE49-F238E27FC236}">
                <a16:creationId xmlns:a16="http://schemas.microsoft.com/office/drawing/2014/main" id="{8A498BE6-E8FD-4F6A-9718-9F453E424AB4}"/>
              </a:ext>
            </a:extLst>
          </p:cNvPr>
          <p:cNvSpPr/>
          <p:nvPr/>
        </p:nvSpPr>
        <p:spPr>
          <a:xfrm>
            <a:off x="1905618" y="3239195"/>
            <a:ext cx="5305463" cy="947043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C3EECB-B41C-4982-84B4-E648AED87E4C}"/>
              </a:ext>
            </a:extLst>
          </p:cNvPr>
          <p:cNvSpPr/>
          <p:nvPr/>
        </p:nvSpPr>
        <p:spPr>
          <a:xfrm>
            <a:off x="3073597" y="1374417"/>
            <a:ext cx="3075387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 hidden="1">
            <a:extLst>
              <a:ext uri="{FF2B5EF4-FFF2-40B4-BE49-F238E27FC236}">
                <a16:creationId xmlns:a16="http://schemas.microsoft.com/office/drawing/2014/main" id="{F2CA4B1A-A0D3-4212-9B3B-CCDDAE4DD3F7}"/>
              </a:ext>
            </a:extLst>
          </p:cNvPr>
          <p:cNvSpPr/>
          <p:nvPr/>
        </p:nvSpPr>
        <p:spPr>
          <a:xfrm>
            <a:off x="3236121" y="349556"/>
            <a:ext cx="2605718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4FBDC-FFE0-4EA8-A8A8-72CBAA5AA8E4}"/>
              </a:ext>
            </a:extLst>
          </p:cNvPr>
          <p:cNvSpPr txBox="1"/>
          <p:nvPr/>
        </p:nvSpPr>
        <p:spPr>
          <a:xfrm>
            <a:off x="3073597" y="1441528"/>
            <a:ext cx="307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FILECRYPTOZIPPER: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B6A48C-59F8-4EAB-8F62-4B62306A1879}"/>
              </a:ext>
            </a:extLst>
          </p:cNvPr>
          <p:cNvSpPr/>
          <p:nvPr/>
        </p:nvSpPr>
        <p:spPr>
          <a:xfrm>
            <a:off x="3257550" y="362072"/>
            <a:ext cx="2628900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411C9-1D91-4511-8A53-4768BC6EDDC4}"/>
              </a:ext>
            </a:extLst>
          </p:cNvPr>
          <p:cNvSpPr txBox="1"/>
          <p:nvPr/>
        </p:nvSpPr>
        <p:spPr>
          <a:xfrm>
            <a:off x="3342382" y="429748"/>
            <a:ext cx="245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SPL-1 PROJECT</a:t>
            </a:r>
          </a:p>
        </p:txBody>
      </p:sp>
    </p:spTree>
    <p:extLst>
      <p:ext uri="{BB962C8B-B14F-4D97-AF65-F5344CB8AC3E}">
        <p14:creationId xmlns:p14="http://schemas.microsoft.com/office/powerpoint/2010/main" val="18490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5" y="1383089"/>
            <a:ext cx="3271476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Selection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4E61A-11BB-4747-8481-781D68CBF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529" y="1820953"/>
            <a:ext cx="2864720" cy="16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4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5" y="1383089"/>
            <a:ext cx="3271476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D90F7-8983-4DF6-BC0D-2D1990480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507" y="1967157"/>
            <a:ext cx="2884763" cy="13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4" y="1383089"/>
            <a:ext cx="327147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B4359-0283-4E43-88B3-2713FC42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143" y="2026272"/>
            <a:ext cx="2790107" cy="10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5" y="1383089"/>
            <a:ext cx="3271476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57E26B-F443-42E6-9960-13B19984A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58" y="1979681"/>
            <a:ext cx="2859062" cy="13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41487" y="1383089"/>
            <a:ext cx="3215674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B18EA-60AD-4D2D-BE4D-7F0BD20D2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687" y="2045395"/>
            <a:ext cx="2804403" cy="9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32629" y="1383089"/>
            <a:ext cx="3324531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Compression: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367077" y="1278731"/>
            <a:ext cx="3258694" cy="298847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1A2E4-E284-49A1-9DA6-6F77355C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684" y="1752876"/>
            <a:ext cx="3053982" cy="138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F9756-9B11-46CD-AC5B-B17373231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364" y="3253367"/>
            <a:ext cx="2895049" cy="7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390797" y="1383089"/>
            <a:ext cx="3366363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Decompression: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307556" y="1215562"/>
            <a:ext cx="3336132" cy="31677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53E13B-3CDD-4C4D-A615-B9B6E9D09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797" y="1697653"/>
            <a:ext cx="3169649" cy="1399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D5CDB-1E3E-493F-B6C1-71F5F6B6E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143" y="3181064"/>
            <a:ext cx="2639889" cy="11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4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B7B-10CB-48CC-AF75-2425C87BFF27}"/>
              </a:ext>
            </a:extLst>
          </p:cNvPr>
          <p:cNvSpPr txBox="1"/>
          <p:nvPr/>
        </p:nvSpPr>
        <p:spPr>
          <a:xfrm>
            <a:off x="2321719" y="971550"/>
            <a:ext cx="3743325" cy="6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CHALLENGES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96969" y="1289447"/>
            <a:ext cx="5289556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Dividing the state arrays into blocks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      of multiple state arrays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Bit Manipulation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Galois Field Arithmetic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Integrating with the Huffman Algorithm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2017038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THANK YOU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7F8CC-FAF4-479A-B246-D2C112A5204A}"/>
              </a:ext>
            </a:extLst>
          </p:cNvPr>
          <p:cNvSpPr txBox="1"/>
          <p:nvPr/>
        </p:nvSpPr>
        <p:spPr>
          <a:xfrm>
            <a:off x="4457702" y="4186238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 Link: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https://github.com/Tashrif2001/SPL-1</a:t>
            </a:r>
          </a:p>
        </p:txBody>
      </p:sp>
    </p:spTree>
    <p:extLst>
      <p:ext uri="{BB962C8B-B14F-4D97-AF65-F5344CB8AC3E}">
        <p14:creationId xmlns:p14="http://schemas.microsoft.com/office/powerpoint/2010/main" val="18771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EA946-7239-4913-9EBE-A2239CE6ABB5}"/>
              </a:ext>
            </a:extLst>
          </p:cNvPr>
          <p:cNvSpPr txBox="1"/>
          <p:nvPr/>
        </p:nvSpPr>
        <p:spPr>
          <a:xfrm>
            <a:off x="5743574" y="428626"/>
            <a:ext cx="3285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Submitted By: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Name : Shahid-E-Kaiser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Md.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Tashrif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Roll : 1448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6EC05-4905-4D5D-BF13-B27162891D17}"/>
              </a:ext>
            </a:extLst>
          </p:cNvPr>
          <p:cNvSpPr txBox="1"/>
          <p:nvPr/>
        </p:nvSpPr>
        <p:spPr>
          <a:xfrm>
            <a:off x="3121818" y="3074195"/>
            <a:ext cx="2757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Supervised By:</a:t>
            </a: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Toukir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Ahammed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Lecturer, IIT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4E1C3-6EFF-4B20-A3AF-6A6D40EF7DE2}"/>
              </a:ext>
            </a:extLst>
          </p:cNvPr>
          <p:cNvSpPr/>
          <p:nvPr/>
        </p:nvSpPr>
        <p:spPr>
          <a:xfrm>
            <a:off x="4100513" y="2314575"/>
            <a:ext cx="2914650" cy="92869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B7B-10CB-48CC-AF75-2425C87BFF27}"/>
              </a:ext>
            </a:extLst>
          </p:cNvPr>
          <p:cNvSpPr txBox="1"/>
          <p:nvPr/>
        </p:nvSpPr>
        <p:spPr>
          <a:xfrm>
            <a:off x="2321719" y="971550"/>
            <a:ext cx="3743325" cy="6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MOTIVATION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96969" y="1139428"/>
            <a:ext cx="5289556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Confidentiality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Data Protection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File Size Reduction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Speed and Efficiency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0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291450" y="431125"/>
            <a:ext cx="2561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FEATURES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18300" y="1263475"/>
            <a:ext cx="4972800" cy="388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Encryption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Decryption 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Compression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User Interface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87829" y="167217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650" y="1606049"/>
            <a:ext cx="2337000" cy="24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  AES - 256 File 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lvl="0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latin typeface="+mj-lt"/>
                <a:ea typeface="Verdana" panose="020B0604030504040204" pitchFamily="34" charset="0"/>
              </a:rPr>
              <a:t>User Interface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558003" y="2036225"/>
            <a:ext cx="3042410" cy="95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What is AES Encryption?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Why AES?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09D96-529B-41C3-AE68-0CC95D57D34E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B9DFD7-5A17-45F7-892E-CA2C5428AECB}"/>
              </a:ext>
            </a:extLst>
          </p:cNvPr>
          <p:cNvSpPr/>
          <p:nvPr/>
        </p:nvSpPr>
        <p:spPr>
          <a:xfrm>
            <a:off x="3686175" y="215428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79C33-DEEE-4748-AF03-A8029AEF003C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4AF2C2-135C-4195-B070-3E7CC88F1010}"/>
              </a:ext>
            </a:extLst>
          </p:cNvPr>
          <p:cNvSpPr/>
          <p:nvPr/>
        </p:nvSpPr>
        <p:spPr>
          <a:xfrm>
            <a:off x="3686175" y="258886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87829" y="167217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650" y="1606049"/>
            <a:ext cx="2337000" cy="243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  AES - 256 File 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lvl="0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latin typeface="+mj-lt"/>
                <a:ea typeface="Verdana" panose="020B0604030504040204" pitchFamily="34" charset="0"/>
              </a:rPr>
              <a:t>User Interface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Uses 256 bit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14 rounds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Substitute Bytes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Shift 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Mix Column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Add Round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09D96-529B-41C3-AE68-0CC95D57D34E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B9DFD7-5A17-45F7-892E-CA2C5428AECB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8C414D1-0300-47BE-8109-61252ACEBBBC}"/>
              </a:ext>
            </a:extLst>
          </p:cNvPr>
          <p:cNvSpPr/>
          <p:nvPr/>
        </p:nvSpPr>
        <p:spPr>
          <a:xfrm>
            <a:off x="3779044" y="195306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F723FA-3251-4D84-B2A2-8A6B67AA9501}"/>
              </a:ext>
            </a:extLst>
          </p:cNvPr>
          <p:cNvSpPr/>
          <p:nvPr/>
        </p:nvSpPr>
        <p:spPr>
          <a:xfrm>
            <a:off x="3779044" y="237096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346916-35E6-4782-8A00-A43B29CF1ABA}"/>
              </a:ext>
            </a:extLst>
          </p:cNvPr>
          <p:cNvSpPr/>
          <p:nvPr/>
        </p:nvSpPr>
        <p:spPr>
          <a:xfrm>
            <a:off x="3779044" y="2788870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3A698F-C896-4369-BD73-8E72B8303DF0}"/>
              </a:ext>
            </a:extLst>
          </p:cNvPr>
          <p:cNvSpPr/>
          <p:nvPr/>
        </p:nvSpPr>
        <p:spPr>
          <a:xfrm>
            <a:off x="3779044" y="3206771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C9E558-49B3-4D7B-BC2D-E8B5ED18C1C8}"/>
              </a:ext>
            </a:extLst>
          </p:cNvPr>
          <p:cNvSpPr/>
          <p:nvPr/>
        </p:nvSpPr>
        <p:spPr>
          <a:xfrm>
            <a:off x="3779044" y="365882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79C33-DEEE-4748-AF03-A8029AEF003C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9876" y="217291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DECRYPTION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43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AES - 256 File Decryption 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F7135FE6-0C05-4EFC-84FC-B133990831B4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Uses same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14 rounds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Shift 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Substitute Byte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Add Round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Mix Column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2285A-0C45-426F-B3FC-BB74422FBF8C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02DF02-F53B-479B-96C4-9120F135CC92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CDD2B9-0D97-493D-A022-053460EC60A0}"/>
              </a:ext>
            </a:extLst>
          </p:cNvPr>
          <p:cNvSpPr/>
          <p:nvPr/>
        </p:nvSpPr>
        <p:spPr>
          <a:xfrm>
            <a:off x="3779044" y="195306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5A55F41-010D-4257-A3D6-358BBF4CDCC5}"/>
              </a:ext>
            </a:extLst>
          </p:cNvPr>
          <p:cNvSpPr/>
          <p:nvPr/>
        </p:nvSpPr>
        <p:spPr>
          <a:xfrm>
            <a:off x="3779044" y="237096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3BA634-BF9D-4AD3-875B-EC97FE33FF87}"/>
              </a:ext>
            </a:extLst>
          </p:cNvPr>
          <p:cNvSpPr/>
          <p:nvPr/>
        </p:nvSpPr>
        <p:spPr>
          <a:xfrm>
            <a:off x="3779044" y="2788870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E954B1-B42A-4F2B-B720-1ED7AA0893F4}"/>
              </a:ext>
            </a:extLst>
          </p:cNvPr>
          <p:cNvSpPr/>
          <p:nvPr/>
        </p:nvSpPr>
        <p:spPr>
          <a:xfrm>
            <a:off x="3779044" y="3206771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95446C-F5F2-42D0-8FC8-306D3A7EBC53}"/>
              </a:ext>
            </a:extLst>
          </p:cNvPr>
          <p:cNvSpPr/>
          <p:nvPr/>
        </p:nvSpPr>
        <p:spPr>
          <a:xfrm>
            <a:off x="3779044" y="365882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2630EA-5002-42D2-ABF7-F59E27B4F1F8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267583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50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Compression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7E3EAF66-6D76-4C42-B9A7-4B4E0D4CC3EE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Variable-Length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Huffman Tree using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frequencies of characters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Tree Traversal to assign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DD5F5-1E5B-4A4C-8210-3CCF3710BED6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0D7824-97A9-44D0-9448-8E15B38903C1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6104C8-84CB-4DD4-88F7-C045555B1841}"/>
              </a:ext>
            </a:extLst>
          </p:cNvPr>
          <p:cNvSpPr/>
          <p:nvPr/>
        </p:nvSpPr>
        <p:spPr>
          <a:xfrm>
            <a:off x="3779044" y="216023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96FBCA-DFF7-42A4-BCF2-B3C261EDA6B5}"/>
              </a:ext>
            </a:extLst>
          </p:cNvPr>
          <p:cNvSpPr/>
          <p:nvPr/>
        </p:nvSpPr>
        <p:spPr>
          <a:xfrm>
            <a:off x="3779044" y="322464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209AF-C4CE-4ADD-BFC2-C0C565E2DC9E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317875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DECOMPRESSION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4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Traverse from root of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Read file bit by bit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Get character reaching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leaf node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58EB76D-8233-4915-8E49-27EFC3540151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01EA9B-8B83-434F-9E7F-91C5942979E1}"/>
              </a:ext>
            </a:extLst>
          </p:cNvPr>
          <p:cNvSpPr/>
          <p:nvPr/>
        </p:nvSpPr>
        <p:spPr>
          <a:xfrm>
            <a:off x="3779044" y="2153097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2F91B11-01D9-48FB-93D3-4C91AAB5D68D}"/>
              </a:ext>
            </a:extLst>
          </p:cNvPr>
          <p:cNvSpPr/>
          <p:nvPr/>
        </p:nvSpPr>
        <p:spPr>
          <a:xfrm>
            <a:off x="3779044" y="280198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508</Words>
  <Application>Microsoft Office PowerPoint</Application>
  <PresentationFormat>On-screen Show (16:9)</PresentationFormat>
  <Paragraphs>264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Verdana</vt:lpstr>
      <vt:lpstr>Helvetica Neue</vt:lpstr>
      <vt:lpstr>Arial</vt:lpstr>
      <vt:lpstr>Tahoma</vt:lpstr>
      <vt:lpstr>Simple Dark</vt:lpstr>
      <vt:lpstr>  AN AES ENCRYPTION-DECRYPTION TOOL INTEGRATED WITH HUFFMAN COMPRESSION AND DECOMPRESSION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74</cp:revision>
  <dcterms:modified xsi:type="dcterms:W3CDTF">2023-09-09T23:11:08Z</dcterms:modified>
</cp:coreProperties>
</file>