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81" r:id="rId2"/>
    <p:sldId id="282" r:id="rId3"/>
    <p:sldId id="299" r:id="rId4"/>
    <p:sldId id="256" r:id="rId5"/>
    <p:sldId id="290" r:id="rId6"/>
    <p:sldId id="300" r:id="rId7"/>
    <p:sldId id="301" r:id="rId8"/>
    <p:sldId id="302" r:id="rId9"/>
    <p:sldId id="303" r:id="rId10"/>
    <p:sldId id="304" r:id="rId11"/>
    <p:sldId id="305" r:id="rId12"/>
    <p:sldId id="283" r:id="rId13"/>
    <p:sldId id="284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C"/>
    <a:srgbClr val="293948"/>
    <a:srgbClr val="2F3F4F"/>
    <a:srgbClr val="202C38"/>
    <a:srgbClr val="26323E"/>
    <a:srgbClr val="2E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8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12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62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9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7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9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48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95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55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8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6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4" r:id="rId8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D62640-CBD9-410B-9DA4-6DA1EFAFB8DA}"/>
              </a:ext>
            </a:extLst>
          </p:cNvPr>
          <p:cNvSpPr/>
          <p:nvPr/>
        </p:nvSpPr>
        <p:spPr>
          <a:xfrm>
            <a:off x="1857377" y="2883629"/>
            <a:ext cx="5200649" cy="1034903"/>
          </a:xfrm>
          <a:prstGeom prst="roundRect">
            <a:avLst>
              <a:gd name="adj" fmla="val 931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 hidden="1">
            <a:extLst>
              <a:ext uri="{FF2B5EF4-FFF2-40B4-BE49-F238E27FC236}">
                <a16:creationId xmlns:a16="http://schemas.microsoft.com/office/drawing/2014/main" id="{7E651141-BB1E-4A6E-9F88-2B6EFFDA5AA9}"/>
              </a:ext>
            </a:extLst>
          </p:cNvPr>
          <p:cNvSpPr/>
          <p:nvPr/>
        </p:nvSpPr>
        <p:spPr>
          <a:xfrm>
            <a:off x="1362189" y="1795890"/>
            <a:ext cx="6345931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975249" y="2624115"/>
            <a:ext cx="4964905" cy="156540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9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File Manipulation Tool to Encrypt/Decrypt and Compress/Decompress with Algorithm Selection</a:t>
            </a:r>
            <a:endParaRPr sz="19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Rectangle: Rounded Corners 8" hidden="1">
            <a:extLst>
              <a:ext uri="{FF2B5EF4-FFF2-40B4-BE49-F238E27FC236}">
                <a16:creationId xmlns:a16="http://schemas.microsoft.com/office/drawing/2014/main" id="{8A498BE6-E8FD-4F6A-9718-9F453E424AB4}"/>
              </a:ext>
            </a:extLst>
          </p:cNvPr>
          <p:cNvSpPr/>
          <p:nvPr/>
        </p:nvSpPr>
        <p:spPr>
          <a:xfrm>
            <a:off x="1905618" y="3239195"/>
            <a:ext cx="5305463" cy="947043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C3EECB-B41C-4982-84B4-E648AED87E4C}"/>
              </a:ext>
            </a:extLst>
          </p:cNvPr>
          <p:cNvSpPr/>
          <p:nvPr/>
        </p:nvSpPr>
        <p:spPr>
          <a:xfrm>
            <a:off x="3045243" y="1558972"/>
            <a:ext cx="3075387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 hidden="1">
            <a:extLst>
              <a:ext uri="{FF2B5EF4-FFF2-40B4-BE49-F238E27FC236}">
                <a16:creationId xmlns:a16="http://schemas.microsoft.com/office/drawing/2014/main" id="{F2CA4B1A-A0D3-4212-9B3B-CCDDAE4DD3F7}"/>
              </a:ext>
            </a:extLst>
          </p:cNvPr>
          <p:cNvSpPr/>
          <p:nvPr/>
        </p:nvSpPr>
        <p:spPr>
          <a:xfrm>
            <a:off x="3236121" y="349556"/>
            <a:ext cx="2605718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4FBDC-FFE0-4EA8-A8A8-72CBAA5AA8E4}"/>
              </a:ext>
            </a:extLst>
          </p:cNvPr>
          <p:cNvSpPr txBox="1"/>
          <p:nvPr/>
        </p:nvSpPr>
        <p:spPr>
          <a:xfrm>
            <a:off x="3045243" y="1626083"/>
            <a:ext cx="307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FILECRYPTOZIPPER: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B6A48C-59F8-4EAB-8F62-4B62306A1879}"/>
              </a:ext>
            </a:extLst>
          </p:cNvPr>
          <p:cNvSpPr/>
          <p:nvPr/>
        </p:nvSpPr>
        <p:spPr>
          <a:xfrm>
            <a:off x="3278815" y="493829"/>
            <a:ext cx="2628900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411C9-1D91-4511-8A53-4768BC6EDDC4}"/>
              </a:ext>
            </a:extLst>
          </p:cNvPr>
          <p:cNvSpPr txBox="1"/>
          <p:nvPr/>
        </p:nvSpPr>
        <p:spPr>
          <a:xfrm>
            <a:off x="3363647" y="561505"/>
            <a:ext cx="245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SPL-1 PROJECT</a:t>
            </a:r>
          </a:p>
        </p:txBody>
      </p:sp>
    </p:spTree>
    <p:extLst>
      <p:ext uri="{BB962C8B-B14F-4D97-AF65-F5344CB8AC3E}">
        <p14:creationId xmlns:p14="http://schemas.microsoft.com/office/powerpoint/2010/main" val="18490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372205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Decompression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301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       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Decompression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51" y="1760421"/>
            <a:ext cx="3260010" cy="19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5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421824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Report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4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       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pPr lvl="0"/>
            <a:endParaRPr lang="en-GB" sz="1100" dirty="0" smtClean="0">
              <a:solidFill>
                <a:schemeClr val="bg1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</a:t>
            </a:r>
            <a:r>
              <a:rPr lang="en-GB" sz="1100" dirty="0" smtClean="0">
                <a:solidFill>
                  <a:schemeClr val="tx1"/>
                </a:solidFill>
              </a:rPr>
              <a:t> Report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405" y="1586708"/>
            <a:ext cx="3170901" cy="1171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405" y="2887556"/>
            <a:ext cx="3170901" cy="12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3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970028" y="494921"/>
            <a:ext cx="325945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CHALLENGES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89880" y="1424126"/>
            <a:ext cx="5289556" cy="230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</a:t>
            </a:r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Integrating Multiple Algorithms</a:t>
            </a: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Bit Manipulation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Galois Field Arithmetic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∎    File I/O Operations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2017038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THANK YOU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7F8CC-FAF4-479A-B246-D2C112A5204A}"/>
              </a:ext>
            </a:extLst>
          </p:cNvPr>
          <p:cNvSpPr txBox="1"/>
          <p:nvPr/>
        </p:nvSpPr>
        <p:spPr>
          <a:xfrm>
            <a:off x="4457702" y="4186238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 Link: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https://github.com/Tashrif2001/SPL-1</a:t>
            </a:r>
          </a:p>
        </p:txBody>
      </p:sp>
    </p:spTree>
    <p:extLst>
      <p:ext uri="{BB962C8B-B14F-4D97-AF65-F5344CB8AC3E}">
        <p14:creationId xmlns:p14="http://schemas.microsoft.com/office/powerpoint/2010/main" val="18771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EA946-7239-4913-9EBE-A2239CE6ABB5}"/>
              </a:ext>
            </a:extLst>
          </p:cNvPr>
          <p:cNvSpPr txBox="1"/>
          <p:nvPr/>
        </p:nvSpPr>
        <p:spPr>
          <a:xfrm>
            <a:off x="5743574" y="428626"/>
            <a:ext cx="3285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Submitted By: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Name : Shahid-E-Kaiser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Md.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Tashrif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Roll : 1448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6EC05-4905-4D5D-BF13-B27162891D17}"/>
              </a:ext>
            </a:extLst>
          </p:cNvPr>
          <p:cNvSpPr txBox="1"/>
          <p:nvPr/>
        </p:nvSpPr>
        <p:spPr>
          <a:xfrm>
            <a:off x="3121818" y="3074195"/>
            <a:ext cx="2757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Supervised By:</a:t>
            </a: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Toukir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Ahammed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Lecturer, IIT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4E1C3-6EFF-4B20-A3AF-6A6D40EF7DE2}"/>
              </a:ext>
            </a:extLst>
          </p:cNvPr>
          <p:cNvSpPr/>
          <p:nvPr/>
        </p:nvSpPr>
        <p:spPr>
          <a:xfrm>
            <a:off x="4100513" y="2314575"/>
            <a:ext cx="2914650" cy="92869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1807657" y="487831"/>
            <a:ext cx="4628583" cy="61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 smtClean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Mid-Term Feedback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41967" y="1483214"/>
            <a:ext cx="6391224" cy="48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Implementing additional Algorithms: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6931" y="2169041"/>
            <a:ext cx="50043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BlowFish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 Encryption/Decryption</a:t>
            </a:r>
          </a:p>
          <a:p>
            <a:pPr marL="342900" lvl="2" indent="-342900">
              <a:buFont typeface="Wingdings" panose="05000000000000000000" pitchFamily="2" charset="2"/>
              <a:buChar char="q"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LZW Compression/Decompression</a:t>
            </a:r>
          </a:p>
          <a:p>
            <a:pPr marL="342900" lvl="2" indent="-342900">
              <a:buFont typeface="Wingdings" panose="05000000000000000000" pitchFamily="2" charset="2"/>
              <a:buChar char="q"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Comparison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7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2837794" y="516185"/>
            <a:ext cx="2561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FEATURES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41967" y="1327270"/>
            <a:ext cx="5698966" cy="289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Encryption/Decryption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∎    </a:t>
            </a:r>
            <a:r>
              <a:rPr lang="en-GB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BlowFish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Encryption/Decryption</a:t>
            </a:r>
          </a:p>
          <a:p>
            <a:pPr lvl="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Huffman Compression/Decompression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LZW Compression/Decompression</a:t>
            </a:r>
          </a:p>
          <a:p>
            <a:pPr lvl="0"/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∎    Generating a detailed report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1701207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3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053261" y="1294100"/>
            <a:ext cx="3271476" cy="40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Selection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01" y="1753020"/>
            <a:ext cx="3351709" cy="19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4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2204481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File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61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</a:t>
            </a:r>
            <a:r>
              <a:rPr lang="en-GB" sz="1100" dirty="0" smtClean="0">
                <a:solidFill>
                  <a:schemeClr val="tx1"/>
                </a:solidFill>
              </a:rPr>
              <a:t>File </a:t>
            </a:r>
            <a:r>
              <a:rPr lang="en-GB" sz="1100" dirty="0">
                <a:solidFill>
                  <a:schemeClr val="tx1"/>
                </a:solidFill>
              </a:rPr>
              <a:t>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053261" y="1294100"/>
            <a:ext cx="3271476" cy="40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Encryption </a:t>
            </a:r>
            <a:r>
              <a:rPr lang="en-US" dirty="0"/>
              <a:t>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152970" y="1701207"/>
            <a:ext cx="3319771" cy="20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2204481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File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61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</a:t>
            </a:r>
            <a:r>
              <a:rPr lang="en-GB" sz="1100" dirty="0" smtClean="0">
                <a:solidFill>
                  <a:schemeClr val="tx1"/>
                </a:solidFill>
              </a:rPr>
              <a:t>File </a:t>
            </a:r>
            <a:r>
              <a:rPr lang="en-GB" sz="1100" dirty="0">
                <a:solidFill>
                  <a:schemeClr val="tx1"/>
                </a:solidFill>
              </a:rPr>
              <a:t>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19" y="1343517"/>
            <a:ext cx="2321273" cy="114952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37" y="2607584"/>
            <a:ext cx="2470438" cy="12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272259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File Decryption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File </a:t>
            </a:r>
            <a:r>
              <a:rPr lang="en-GB" sz="1100" dirty="0">
                <a:solidFill>
                  <a:schemeClr val="tx1"/>
                </a:solidFill>
              </a:rPr>
              <a:t>Decryption 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495897" y="1335209"/>
            <a:ext cx="2510616" cy="151008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15" y="2961494"/>
            <a:ext cx="2382579" cy="11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7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18248" y="3211696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03616" y="1651591"/>
            <a:ext cx="2337000" cy="292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</a:t>
            </a:r>
            <a:r>
              <a:rPr lang="en-GB" sz="1100" dirty="0" smtClean="0">
                <a:solidFill>
                  <a:schemeClr val="tx1"/>
                </a:solidFill>
              </a:rPr>
              <a:t>      </a:t>
            </a:r>
            <a:r>
              <a:rPr lang="en-GB" sz="1100" dirty="0" smtClean="0">
                <a:solidFill>
                  <a:schemeClr val="bg1"/>
                </a:solidFill>
              </a:rPr>
              <a:t>  File </a:t>
            </a:r>
            <a:r>
              <a:rPr lang="en-GB" sz="1100" dirty="0">
                <a:solidFill>
                  <a:schemeClr val="bg1"/>
                </a:solidFill>
              </a:rPr>
              <a:t>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bg1"/>
                </a:solidFill>
              </a:rPr>
              <a:t>File </a:t>
            </a:r>
            <a:r>
              <a:rPr lang="en-GB" sz="1100" dirty="0">
                <a:solidFill>
                  <a:schemeClr val="bg1"/>
                </a:solidFill>
              </a:rPr>
              <a:t>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>
                <a:solidFill>
                  <a:schemeClr val="bg1"/>
                </a:solidFill>
              </a:rPr>
              <a:t>∎        </a:t>
            </a:r>
            <a:r>
              <a:rPr lang="en-GB" sz="1100" dirty="0" smtClean="0">
                <a:solidFill>
                  <a:schemeClr val="tx1"/>
                </a:solidFill>
              </a:rPr>
              <a:t>Compression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</a:t>
            </a:r>
            <a:r>
              <a:rPr lang="en-GB" sz="1100" dirty="0" smtClean="0">
                <a:solidFill>
                  <a:schemeClr val="bg1"/>
                </a:solidFill>
              </a:rPr>
              <a:t> </a:t>
            </a:r>
            <a:r>
              <a:rPr lang="en-GB" sz="1100" dirty="0" smtClean="0">
                <a:solidFill>
                  <a:schemeClr val="bg2"/>
                </a:solidFill>
              </a:rPr>
              <a:t>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solidFill>
                <a:schemeClr val="bg2"/>
              </a:solidFill>
            </a:endParaRP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∎        Report</a:t>
            </a: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1849414" y="2674378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097619" y="1244484"/>
            <a:ext cx="3430475" cy="30269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33" y="1327031"/>
            <a:ext cx="2635641" cy="1642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646" y="3334396"/>
            <a:ext cx="3214420" cy="7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7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219</Words>
  <Application>Microsoft Office PowerPoint</Application>
  <PresentationFormat>On-screen Show (16:9)</PresentationFormat>
  <Paragraphs>161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Neue</vt:lpstr>
      <vt:lpstr>Arial</vt:lpstr>
      <vt:lpstr>Wingdings</vt:lpstr>
      <vt:lpstr>Verdana</vt:lpstr>
      <vt:lpstr>Tahoma</vt:lpstr>
      <vt:lpstr>Simple Dark</vt:lpstr>
      <vt:lpstr>A File Manipulation Tool to Encrypt/Decrypt and Compress/Decompress with Algorithm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96</cp:revision>
  <dcterms:modified xsi:type="dcterms:W3CDTF">2023-12-17T06:06:31Z</dcterms:modified>
</cp:coreProperties>
</file>