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Slides/notesSlide1.xml" ContentType="application/vnd.openxmlformats-officedocument.presentationml.notesSlide+xml"/>
  <Override PartName="/ppt/slides/slide3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98" r:id="rId3"/>
    <p:sldId id="299" r:id="rId4"/>
    <p:sldId id="300" r:id="rId5"/>
    <p:sldId id="301" r:id="rId6"/>
    <p:sldId id="302" r:id="rId7"/>
    <p:sldId id="303" r:id="rId8"/>
    <p:sldId id="304" r:id="rId9"/>
    <p:sldId id="305" r:id="rId10"/>
    <p:sldId id="306" r:id="rId11"/>
    <p:sldId id="307" r:id="rId12"/>
    <p:sldId id="308" r:id="rId13"/>
    <p:sldId id="309" r:id="rId14"/>
    <p:sldId id="310" r:id="rId15"/>
    <p:sldId id="311" r:id="rId16"/>
    <p:sldId id="312" r:id="rId17"/>
    <p:sldId id="313" r:id="rId18"/>
    <p:sldId id="314" r:id="rId19"/>
    <p:sldId id="315" r:id="rId20"/>
    <p:sldId id="316" r:id="rId21"/>
    <p:sldId id="317" r:id="rId22"/>
    <p:sldId id="318" r:id="rId23"/>
    <p:sldId id="319" r:id="rId24"/>
    <p:sldId id="320" r:id="rId25"/>
    <p:sldId id="321" r:id="rId26"/>
    <p:sldId id="326" r:id="rId27"/>
    <p:sldId id="325" r:id="rId28"/>
    <p:sldId id="324" r:id="rId29"/>
    <p:sldId id="327" r:id="rId30"/>
    <p:sldId id="322" r:id="rId31"/>
    <p:sldId id="323" r:id="rId32"/>
    <p:sldId id="328" r:id="rId33"/>
    <p:sldId id="329" r:id="rId34"/>
    <p:sldId id="330" r:id="rId35"/>
    <p:sldId id="331" r:id="rId36"/>
    <p:sldId id="332" r:id="rId37"/>
    <p:sldId id="333" r:id="rId38"/>
    <p:sldId id="334" r:id="rId39"/>
    <p:sldId id="335" r:id="rId40"/>
    <p:sldId id="336" r:id="rId41"/>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SorterView">
  <p:normalViewPr horzBarState="maximized">
    <p:restoredLeft sz="15000" autoAdjust="0"/>
    <p:restoredTop sz="94660"/>
  </p:normalViewPr>
  <p:slideViewPr>
    <p:cSldViewPr snapToGrid="0">
      <p:cViewPr varScale="1">
        <p:scale>
          <a:sx n="63" d="100"/>
          <a:sy n="63" d="100"/>
        </p:scale>
        <p:origin x="676" y="76"/>
      </p:cViewPr>
    </p:cSldViewPr>
  </p:slideViewPr>
  <p:notesTextViewPr>
    <p:cViewPr>
      <p:scale>
        <a:sx n="1" d="1"/>
        <a:sy n="1" d="1"/>
      </p:scale>
      <p:origin x="0" y="0"/>
    </p:cViewPr>
  </p:notesTextViewPr>
  <p:sorterViewPr>
    <p:cViewPr>
      <p:scale>
        <a:sx n="100" d="100"/>
        <a:sy n="100" d="100"/>
      </p:scale>
      <p:origin x="0" y="-14092"/>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tableStyles" Target="tableStyles.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07" name=""/>
        <p:cNvGrpSpPr/>
        <p:nvPr/>
      </p:nvGrpSpPr>
      <p:grpSpPr>
        <a:xfrm>
          <a:off x="0" y="0"/>
          <a:ext cx="0" cy="0"/>
          <a:chOff x="0" y="0"/>
          <a:chExt cx="0" cy="0"/>
        </a:xfrm>
      </p:grpSpPr>
      <p:sp>
        <p:nvSpPr>
          <p:cNvPr id="1048722"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723"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01448C95-5883-497D-B346-E4EFBD378E16}" type="datetimeFigureOut">
              <a:rPr lang="en-US" smtClean="0"/>
              <a:t>10/18/2023</a:t>
            </a:fld>
            <a:endParaRPr lang="en-US"/>
          </a:p>
        </p:txBody>
      </p:sp>
      <p:sp>
        <p:nvSpPr>
          <p:cNvPr id="1048724" name="Slide Image Placeholder 3"/>
          <p:cNvSpPr>
            <a:spLocks noChangeAspect="1" noRot="1" noGrp="1"/>
          </p:cNvSpPr>
          <p:nvPr>
            <p:ph type="sldImg" idx="2"/>
          </p:nvPr>
        </p:nvSpPr>
        <p:spPr>
          <a:xfrm>
            <a:off x="1371600" y="1143000"/>
            <a:ext cx="4114800" cy="3086100"/>
          </a:xfrm>
          <a:prstGeom prst="rect"/>
          <a:noFill/>
          <a:ln w="12700">
            <a:solidFill>
              <a:prstClr val="black"/>
            </a:solidFill>
          </a:ln>
        </p:spPr>
        <p:txBody>
          <a:bodyPr anchor="ctr" bIns="45720" lIns="91440" rIns="91440" rtlCol="0" tIns="45720" vert="horz"/>
          <a:p>
            <a:endParaRPr lang="en-US"/>
          </a:p>
        </p:txBody>
      </p:sp>
      <p:sp>
        <p:nvSpPr>
          <p:cNvPr id="1048725"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6"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727"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06BD0D7A-193A-4935-8C99-81CF29086BDF}"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97" name=""/>
        <p:cNvGrpSpPr/>
        <p:nvPr/>
      </p:nvGrpSpPr>
      <p:grpSpPr>
        <a:xfrm>
          <a:off x="0" y="0"/>
          <a:ext cx="0" cy="0"/>
          <a:chOff x="0" y="0"/>
          <a:chExt cx="0" cy="0"/>
        </a:xfrm>
      </p:grpSpPr>
      <p:sp>
        <p:nvSpPr>
          <p:cNvPr id="1048673" name="Slide Image Placeholder 1"/>
          <p:cNvSpPr>
            <a:spLocks noChangeAspect="1" noRot="1" noGrp="1" noTextEdit="1"/>
          </p:cNvSpPr>
          <p:nvPr>
            <p:ph type="sldImg"/>
          </p:nvPr>
        </p:nvSpPr>
        <p:spPr bwMode="auto">
          <a:noFill/>
          <a:ln>
            <a:solidFill>
              <a:srgbClr val="000000"/>
            </a:solidFill>
            <a:miter lim="800000"/>
            <a:headEnd/>
            <a:tailEnd/>
          </a:ln>
        </p:spPr>
      </p:sp>
      <p:sp>
        <p:nvSpPr>
          <p:cNvPr id="1048674" name="Notes Placeholder 2"/>
          <p:cNvSpPr>
            <a:spLocks noGrp="1"/>
          </p:cNvSpPr>
          <p:nvPr>
            <p:ph type="body" idx="1"/>
          </p:nvPr>
        </p:nvSpPr>
        <p:spPr bwMode="auto">
          <a:noFill/>
        </p:spPr>
        <p:txBody>
          <a:bodyPr anchor="t" anchorCtr="0" compatLnSpc="1" numCol="1" wrap="square">
            <a:prstTxWarp prst="textNoShape"/>
          </a:bodyPr>
          <a:p>
            <a:endParaRPr altLang="en-US" lang="en-US"/>
          </a:p>
        </p:txBody>
      </p:sp>
      <p:sp>
        <p:nvSpPr>
          <p:cNvPr id="1048675" name="Slide Number Placeholder 3"/>
          <p:cNvSpPr>
            <a:spLocks noGrp="1"/>
          </p:cNvSpPr>
          <p:nvPr>
            <p:ph type="sldNum" sz="quarter" idx="5"/>
          </p:nvPr>
        </p:nvSpPr>
        <p:spPr bwMode="auto">
          <a:noFill/>
        </p:spPr>
        <p:txBody>
          <a:bodyPr/>
          <a:lstStyle>
            <a:lvl1pPr>
              <a:defRPr>
                <a:solidFill>
                  <a:schemeClr val="tx1"/>
                </a:solidFill>
                <a:latin typeface="Arial" panose="020B0604020202020204" pitchFamily="34" charset="0"/>
                <a:cs typeface="Arial" panose="020B0604020202020204" pitchFamily="34" charset="0"/>
              </a:defRPr>
            </a:lvl1pPr>
            <a:lvl2pPr indent="-285750" marL="742950">
              <a:defRPr>
                <a:solidFill>
                  <a:schemeClr val="tx1"/>
                </a:solidFill>
                <a:latin typeface="Arial" panose="020B0604020202020204" pitchFamily="34" charset="0"/>
                <a:cs typeface="Arial" panose="020B0604020202020204" pitchFamily="34" charset="0"/>
              </a:defRPr>
            </a:lvl2pPr>
            <a:lvl3pPr indent="-228600" marL="1143000">
              <a:defRPr>
                <a:solidFill>
                  <a:schemeClr val="tx1"/>
                </a:solidFill>
                <a:latin typeface="Arial" panose="020B0604020202020204" pitchFamily="34" charset="0"/>
                <a:cs typeface="Arial" panose="020B0604020202020204" pitchFamily="34" charset="0"/>
              </a:defRPr>
            </a:lvl3pPr>
            <a:lvl4pPr indent="-228600" marL="1600200">
              <a:defRPr>
                <a:solidFill>
                  <a:schemeClr val="tx1"/>
                </a:solidFill>
                <a:latin typeface="Arial" panose="020B0604020202020204" pitchFamily="34" charset="0"/>
                <a:cs typeface="Arial" panose="020B0604020202020204" pitchFamily="34" charset="0"/>
              </a:defRPr>
            </a:lvl4pPr>
            <a:lvl5pPr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7E0069B-C693-441E-8E8C-1661D063C00E}" type="slidenum">
              <a:rPr altLang="en-US" lang="en-US" smtClean="0"/>
              <a:t>38</a:t>
            </a:fld>
            <a:endParaRPr altLang="en-US"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80" name=""/>
        <p:cNvGrpSpPr/>
        <p:nvPr/>
      </p:nvGrpSpPr>
      <p:grpSpPr>
        <a:xfrm>
          <a:off x="0" y="0"/>
          <a:ext cx="0" cy="0"/>
          <a:chOff x="0" y="0"/>
          <a:chExt cx="0" cy="0"/>
        </a:xfrm>
      </p:grpSpPr>
      <p:sp>
        <p:nvSpPr>
          <p:cNvPr id="1048637"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dirty="0" lang="en-US"/>
          </a:p>
        </p:txBody>
      </p:sp>
      <p:sp>
        <p:nvSpPr>
          <p:cNvPr id="1048638"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639" name="Date Placeholder 3"/>
          <p:cNvSpPr>
            <a:spLocks noGrp="1"/>
          </p:cNvSpPr>
          <p:nvPr>
            <p:ph type="dt" sz="half" idx="10"/>
          </p:nvPr>
        </p:nvSpPr>
        <p:spPr/>
        <p:txBody>
          <a:bodyPr/>
          <a:p>
            <a:fld id="{EB6F96BE-2EDD-4791-98C7-1BB7763CD183}" type="datetimeFigureOut">
              <a:rPr lang="en-US" smtClean="0"/>
              <a:t>10/18/2023</a:t>
            </a:fld>
            <a:endParaRPr lang="en-US"/>
          </a:p>
        </p:txBody>
      </p:sp>
      <p:sp>
        <p:nvSpPr>
          <p:cNvPr id="1048640" name="Footer Placeholder 4"/>
          <p:cNvSpPr>
            <a:spLocks noGrp="1"/>
          </p:cNvSpPr>
          <p:nvPr>
            <p:ph type="ftr" sz="quarter" idx="11"/>
          </p:nvPr>
        </p:nvSpPr>
        <p:spPr/>
        <p:txBody>
          <a:bodyPr/>
          <a:p>
            <a:endParaRPr lang="en-US"/>
          </a:p>
        </p:txBody>
      </p:sp>
      <p:sp>
        <p:nvSpPr>
          <p:cNvPr id="1048641" name="Slide Number Placeholder 5"/>
          <p:cNvSpPr>
            <a:spLocks noGrp="1"/>
          </p:cNvSpPr>
          <p:nvPr>
            <p:ph type="sldNum" sz="quarter" idx="12"/>
          </p:nvPr>
        </p:nvSpPr>
        <p:spPr/>
        <p:txBody>
          <a:bodyPr/>
          <a:p>
            <a:fld id="{A5BA49E6-D8BB-415D-A2A7-ED8BB820868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02" name=""/>
        <p:cNvGrpSpPr/>
        <p:nvPr/>
      </p:nvGrpSpPr>
      <p:grpSpPr>
        <a:xfrm>
          <a:off x="0" y="0"/>
          <a:ext cx="0" cy="0"/>
          <a:chOff x="0" y="0"/>
          <a:chExt cx="0" cy="0"/>
        </a:xfrm>
      </p:grpSpPr>
      <p:sp>
        <p:nvSpPr>
          <p:cNvPr id="1048692" name="Title 1"/>
          <p:cNvSpPr>
            <a:spLocks noGrp="1"/>
          </p:cNvSpPr>
          <p:nvPr>
            <p:ph type="title"/>
          </p:nvPr>
        </p:nvSpPr>
        <p:spPr/>
        <p:txBody>
          <a:bodyPr/>
          <a:p>
            <a:r>
              <a:rPr lang="en-US"/>
              <a:t>Click to edit Master title style</a:t>
            </a:r>
            <a:endParaRPr dirty="0" lang="en-US"/>
          </a:p>
        </p:txBody>
      </p:sp>
      <p:sp>
        <p:nvSpPr>
          <p:cNvPr id="1048693"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4" name="Date Placeholder 3"/>
          <p:cNvSpPr>
            <a:spLocks noGrp="1"/>
          </p:cNvSpPr>
          <p:nvPr>
            <p:ph type="dt" sz="half" idx="10"/>
          </p:nvPr>
        </p:nvSpPr>
        <p:spPr/>
        <p:txBody>
          <a:bodyPr/>
          <a:p>
            <a:fld id="{EB6F96BE-2EDD-4791-98C7-1BB7763CD183}" type="datetimeFigureOut">
              <a:rPr lang="en-US" smtClean="0"/>
              <a:t>10/18/2023</a:t>
            </a:fld>
            <a:endParaRPr lang="en-US"/>
          </a:p>
        </p:txBody>
      </p:sp>
      <p:sp>
        <p:nvSpPr>
          <p:cNvPr id="1048695" name="Footer Placeholder 4"/>
          <p:cNvSpPr>
            <a:spLocks noGrp="1"/>
          </p:cNvSpPr>
          <p:nvPr>
            <p:ph type="ftr" sz="quarter" idx="11"/>
          </p:nvPr>
        </p:nvSpPr>
        <p:spPr/>
        <p:txBody>
          <a:bodyPr/>
          <a:p>
            <a:endParaRPr lang="en-US"/>
          </a:p>
        </p:txBody>
      </p:sp>
      <p:sp>
        <p:nvSpPr>
          <p:cNvPr id="1048696" name="Slide Number Placeholder 5"/>
          <p:cNvSpPr>
            <a:spLocks noGrp="1"/>
          </p:cNvSpPr>
          <p:nvPr>
            <p:ph type="sldNum" sz="quarter" idx="12"/>
          </p:nvPr>
        </p:nvSpPr>
        <p:spPr/>
        <p:txBody>
          <a:bodyPr/>
          <a:p>
            <a:fld id="{A5BA49E6-D8BB-415D-A2A7-ED8BB820868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00" name=""/>
        <p:cNvGrpSpPr/>
        <p:nvPr/>
      </p:nvGrpSpPr>
      <p:grpSpPr>
        <a:xfrm>
          <a:off x="0" y="0"/>
          <a:ext cx="0" cy="0"/>
          <a:chOff x="0" y="0"/>
          <a:chExt cx="0" cy="0"/>
        </a:xfrm>
      </p:grpSpPr>
      <p:sp>
        <p:nvSpPr>
          <p:cNvPr id="1048681" name="Vertical Title 1"/>
          <p:cNvSpPr>
            <a:spLocks noGrp="1"/>
          </p:cNvSpPr>
          <p:nvPr>
            <p:ph type="title" orient="vert"/>
          </p:nvPr>
        </p:nvSpPr>
        <p:spPr>
          <a:xfrm>
            <a:off x="6543675" y="365125"/>
            <a:ext cx="1971675" cy="5811838"/>
          </a:xfrm>
        </p:spPr>
        <p:txBody>
          <a:bodyPr vert="eaVert"/>
          <a:p>
            <a:r>
              <a:rPr lang="en-US"/>
              <a:t>Click to edit Master title style</a:t>
            </a:r>
            <a:endParaRPr dirty="0" lang="en-US"/>
          </a:p>
        </p:txBody>
      </p:sp>
      <p:sp>
        <p:nvSpPr>
          <p:cNvPr id="1048682" name="Vertical Text Placeholder 2"/>
          <p:cNvSpPr>
            <a:spLocks noGrp="1"/>
          </p:cNvSpPr>
          <p:nvPr>
            <p:ph type="body" orient="vert" idx="1"/>
          </p:nvPr>
        </p:nvSpPr>
        <p:spPr>
          <a:xfrm>
            <a:off x="628650" y="365125"/>
            <a:ext cx="5800725" cy="5811838"/>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3" name="Date Placeholder 3"/>
          <p:cNvSpPr>
            <a:spLocks noGrp="1"/>
          </p:cNvSpPr>
          <p:nvPr>
            <p:ph type="dt" sz="half" idx="10"/>
          </p:nvPr>
        </p:nvSpPr>
        <p:spPr/>
        <p:txBody>
          <a:bodyPr/>
          <a:p>
            <a:fld id="{EB6F96BE-2EDD-4791-98C7-1BB7763CD183}" type="datetimeFigureOut">
              <a:rPr lang="en-US" smtClean="0"/>
              <a:t>10/18/2023</a:t>
            </a:fld>
            <a:endParaRPr lang="en-US"/>
          </a:p>
        </p:txBody>
      </p:sp>
      <p:sp>
        <p:nvSpPr>
          <p:cNvPr id="1048684" name="Footer Placeholder 4"/>
          <p:cNvSpPr>
            <a:spLocks noGrp="1"/>
          </p:cNvSpPr>
          <p:nvPr>
            <p:ph type="ftr" sz="quarter" idx="11"/>
          </p:nvPr>
        </p:nvSpPr>
        <p:spPr/>
        <p:txBody>
          <a:bodyPr/>
          <a:p>
            <a:endParaRPr lang="en-US"/>
          </a:p>
        </p:txBody>
      </p:sp>
      <p:sp>
        <p:nvSpPr>
          <p:cNvPr id="1048685" name="Slide Number Placeholder 5"/>
          <p:cNvSpPr>
            <a:spLocks noGrp="1"/>
          </p:cNvSpPr>
          <p:nvPr>
            <p:ph type="sldNum" sz="quarter" idx="12"/>
          </p:nvPr>
        </p:nvSpPr>
        <p:spPr/>
        <p:txBody>
          <a:bodyPr/>
          <a:p>
            <a:fld id="{A5BA49E6-D8BB-415D-A2A7-ED8BB820868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sp>
        <p:nvSpPr>
          <p:cNvPr id="1048581" name="Title 1"/>
          <p:cNvSpPr>
            <a:spLocks noGrp="1"/>
          </p:cNvSpPr>
          <p:nvPr>
            <p:ph type="title"/>
          </p:nvPr>
        </p:nvSpPr>
        <p:spPr/>
        <p:txBody>
          <a:bodyPr/>
          <a:p>
            <a:r>
              <a:rPr lang="en-US"/>
              <a:t>Click to edit Master title style</a:t>
            </a:r>
            <a:endParaRPr dirty="0" lang="en-US"/>
          </a:p>
        </p:txBody>
      </p:sp>
      <p:sp>
        <p:nvSpPr>
          <p:cNvPr id="1048582"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3" name="Date Placeholder 3"/>
          <p:cNvSpPr>
            <a:spLocks noGrp="1"/>
          </p:cNvSpPr>
          <p:nvPr>
            <p:ph type="dt" sz="half" idx="10"/>
          </p:nvPr>
        </p:nvSpPr>
        <p:spPr/>
        <p:txBody>
          <a:bodyPr/>
          <a:p>
            <a:fld id="{EB6F96BE-2EDD-4791-98C7-1BB7763CD183}" type="datetimeFigureOut">
              <a:rPr lang="en-US" smtClean="0"/>
              <a:t>10/18/2023</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A5BA49E6-D8BB-415D-A2A7-ED8BB820868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03" name=""/>
        <p:cNvGrpSpPr/>
        <p:nvPr/>
      </p:nvGrpSpPr>
      <p:grpSpPr>
        <a:xfrm>
          <a:off x="0" y="0"/>
          <a:ext cx="0" cy="0"/>
          <a:chOff x="0" y="0"/>
          <a:chExt cx="0" cy="0"/>
        </a:xfrm>
      </p:grpSpPr>
      <p:sp>
        <p:nvSpPr>
          <p:cNvPr id="1048697"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dirty="0" lang="en-US"/>
          </a:p>
        </p:txBody>
      </p:sp>
      <p:sp>
        <p:nvSpPr>
          <p:cNvPr id="1048698"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Edit Master text styles</a:t>
            </a:r>
          </a:p>
        </p:txBody>
      </p:sp>
      <p:sp>
        <p:nvSpPr>
          <p:cNvPr id="1048699" name="Date Placeholder 3"/>
          <p:cNvSpPr>
            <a:spLocks noGrp="1"/>
          </p:cNvSpPr>
          <p:nvPr>
            <p:ph type="dt" sz="half" idx="10"/>
          </p:nvPr>
        </p:nvSpPr>
        <p:spPr/>
        <p:txBody>
          <a:bodyPr/>
          <a:p>
            <a:fld id="{EB6F96BE-2EDD-4791-98C7-1BB7763CD183}" type="datetimeFigureOut">
              <a:rPr lang="en-US" smtClean="0"/>
              <a:t>10/18/2023</a:t>
            </a:fld>
            <a:endParaRPr lang="en-US"/>
          </a:p>
        </p:txBody>
      </p:sp>
      <p:sp>
        <p:nvSpPr>
          <p:cNvPr id="1048700" name="Footer Placeholder 4"/>
          <p:cNvSpPr>
            <a:spLocks noGrp="1"/>
          </p:cNvSpPr>
          <p:nvPr>
            <p:ph type="ftr" sz="quarter" idx="11"/>
          </p:nvPr>
        </p:nvSpPr>
        <p:spPr/>
        <p:txBody>
          <a:bodyPr/>
          <a:p>
            <a:endParaRPr lang="en-US"/>
          </a:p>
        </p:txBody>
      </p:sp>
      <p:sp>
        <p:nvSpPr>
          <p:cNvPr id="1048701" name="Slide Number Placeholder 5"/>
          <p:cNvSpPr>
            <a:spLocks noGrp="1"/>
          </p:cNvSpPr>
          <p:nvPr>
            <p:ph type="sldNum" sz="quarter" idx="12"/>
          </p:nvPr>
        </p:nvSpPr>
        <p:spPr/>
        <p:txBody>
          <a:bodyPr/>
          <a:p>
            <a:fld id="{A5BA49E6-D8BB-415D-A2A7-ED8BB820868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04" name=""/>
        <p:cNvGrpSpPr/>
        <p:nvPr/>
      </p:nvGrpSpPr>
      <p:grpSpPr>
        <a:xfrm>
          <a:off x="0" y="0"/>
          <a:ext cx="0" cy="0"/>
          <a:chOff x="0" y="0"/>
          <a:chExt cx="0" cy="0"/>
        </a:xfrm>
      </p:grpSpPr>
      <p:sp>
        <p:nvSpPr>
          <p:cNvPr id="1048702" name="Title 1"/>
          <p:cNvSpPr>
            <a:spLocks noGrp="1"/>
          </p:cNvSpPr>
          <p:nvPr>
            <p:ph type="title"/>
          </p:nvPr>
        </p:nvSpPr>
        <p:spPr/>
        <p:txBody>
          <a:bodyPr/>
          <a:p>
            <a:r>
              <a:rPr lang="en-US"/>
              <a:t>Click to edit Master title style</a:t>
            </a:r>
            <a:endParaRPr dirty="0" lang="en-US"/>
          </a:p>
        </p:txBody>
      </p:sp>
      <p:sp>
        <p:nvSpPr>
          <p:cNvPr id="1048703" name="Content Placeholder 2"/>
          <p:cNvSpPr>
            <a:spLocks noGrp="1"/>
          </p:cNvSpPr>
          <p:nvPr>
            <p:ph sz="half" idx="1"/>
          </p:nvPr>
        </p:nvSpPr>
        <p:spPr>
          <a:xfrm>
            <a:off x="628650" y="1825625"/>
            <a:ext cx="3886200" cy="4351338"/>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4" name="Content Placeholder 3"/>
          <p:cNvSpPr>
            <a:spLocks noGrp="1"/>
          </p:cNvSpPr>
          <p:nvPr>
            <p:ph sz="half" idx="2"/>
          </p:nvPr>
        </p:nvSpPr>
        <p:spPr>
          <a:xfrm>
            <a:off x="4629150" y="1825625"/>
            <a:ext cx="3886200" cy="4351338"/>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5" name="Date Placeholder 4"/>
          <p:cNvSpPr>
            <a:spLocks noGrp="1"/>
          </p:cNvSpPr>
          <p:nvPr>
            <p:ph type="dt" sz="half" idx="10"/>
          </p:nvPr>
        </p:nvSpPr>
        <p:spPr/>
        <p:txBody>
          <a:bodyPr/>
          <a:p>
            <a:fld id="{EB6F96BE-2EDD-4791-98C7-1BB7763CD183}" type="datetimeFigureOut">
              <a:rPr lang="en-US" smtClean="0"/>
              <a:t>10/18/2023</a:t>
            </a:fld>
            <a:endParaRPr lang="en-US"/>
          </a:p>
        </p:txBody>
      </p:sp>
      <p:sp>
        <p:nvSpPr>
          <p:cNvPr id="1048706" name="Footer Placeholder 5"/>
          <p:cNvSpPr>
            <a:spLocks noGrp="1"/>
          </p:cNvSpPr>
          <p:nvPr>
            <p:ph type="ftr" sz="quarter" idx="11"/>
          </p:nvPr>
        </p:nvSpPr>
        <p:spPr/>
        <p:txBody>
          <a:bodyPr/>
          <a:p>
            <a:endParaRPr lang="en-US"/>
          </a:p>
        </p:txBody>
      </p:sp>
      <p:sp>
        <p:nvSpPr>
          <p:cNvPr id="1048707" name="Slide Number Placeholder 6"/>
          <p:cNvSpPr>
            <a:spLocks noGrp="1"/>
          </p:cNvSpPr>
          <p:nvPr>
            <p:ph type="sldNum" sz="quarter" idx="12"/>
          </p:nvPr>
        </p:nvSpPr>
        <p:spPr/>
        <p:txBody>
          <a:bodyPr/>
          <a:p>
            <a:fld id="{A5BA49E6-D8BB-415D-A2A7-ED8BB820868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05" name=""/>
        <p:cNvGrpSpPr/>
        <p:nvPr/>
      </p:nvGrpSpPr>
      <p:grpSpPr>
        <a:xfrm>
          <a:off x="0" y="0"/>
          <a:ext cx="0" cy="0"/>
          <a:chOff x="0" y="0"/>
          <a:chExt cx="0" cy="0"/>
        </a:xfrm>
      </p:grpSpPr>
      <p:sp>
        <p:nvSpPr>
          <p:cNvPr id="1048708" name="Title 1"/>
          <p:cNvSpPr>
            <a:spLocks noGrp="1"/>
          </p:cNvSpPr>
          <p:nvPr>
            <p:ph type="title"/>
          </p:nvPr>
        </p:nvSpPr>
        <p:spPr>
          <a:xfrm>
            <a:off x="629841" y="365126"/>
            <a:ext cx="7886700" cy="1325563"/>
          </a:xfrm>
        </p:spPr>
        <p:txBody>
          <a:bodyPr/>
          <a:p>
            <a:r>
              <a:rPr lang="en-US"/>
              <a:t>Click to edit Master title style</a:t>
            </a:r>
            <a:endParaRPr dirty="0" lang="en-US"/>
          </a:p>
        </p:txBody>
      </p:sp>
      <p:sp>
        <p:nvSpPr>
          <p:cNvPr id="1048709"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710" name="Content Placeholder 3"/>
          <p:cNvSpPr>
            <a:spLocks noGrp="1"/>
          </p:cNvSpPr>
          <p:nvPr>
            <p:ph sz="half" idx="2"/>
          </p:nvPr>
        </p:nvSpPr>
        <p:spPr>
          <a:xfrm>
            <a:off x="629842" y="2505075"/>
            <a:ext cx="3868340" cy="3684588"/>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1"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712" name="Content Placeholder 5"/>
          <p:cNvSpPr>
            <a:spLocks noGrp="1"/>
          </p:cNvSpPr>
          <p:nvPr>
            <p:ph sz="quarter" idx="4"/>
          </p:nvPr>
        </p:nvSpPr>
        <p:spPr>
          <a:xfrm>
            <a:off x="4629150" y="2505075"/>
            <a:ext cx="3887391" cy="3684588"/>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3" name="Date Placeholder 6"/>
          <p:cNvSpPr>
            <a:spLocks noGrp="1"/>
          </p:cNvSpPr>
          <p:nvPr>
            <p:ph type="dt" sz="half" idx="10"/>
          </p:nvPr>
        </p:nvSpPr>
        <p:spPr/>
        <p:txBody>
          <a:bodyPr/>
          <a:p>
            <a:fld id="{EB6F96BE-2EDD-4791-98C7-1BB7763CD183}" type="datetimeFigureOut">
              <a:rPr lang="en-US" smtClean="0"/>
              <a:t>10/18/2023</a:t>
            </a:fld>
            <a:endParaRPr lang="en-US"/>
          </a:p>
        </p:txBody>
      </p:sp>
      <p:sp>
        <p:nvSpPr>
          <p:cNvPr id="1048714" name="Footer Placeholder 7"/>
          <p:cNvSpPr>
            <a:spLocks noGrp="1"/>
          </p:cNvSpPr>
          <p:nvPr>
            <p:ph type="ftr" sz="quarter" idx="11"/>
          </p:nvPr>
        </p:nvSpPr>
        <p:spPr/>
        <p:txBody>
          <a:bodyPr/>
          <a:p>
            <a:endParaRPr lang="en-US"/>
          </a:p>
        </p:txBody>
      </p:sp>
      <p:sp>
        <p:nvSpPr>
          <p:cNvPr id="1048715" name="Slide Number Placeholder 8"/>
          <p:cNvSpPr>
            <a:spLocks noGrp="1"/>
          </p:cNvSpPr>
          <p:nvPr>
            <p:ph type="sldNum" sz="quarter" idx="12"/>
          </p:nvPr>
        </p:nvSpPr>
        <p:spPr/>
        <p:txBody>
          <a:bodyPr/>
          <a:p>
            <a:fld id="{A5BA49E6-D8BB-415D-A2A7-ED8BB820868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99" name=""/>
        <p:cNvGrpSpPr/>
        <p:nvPr/>
      </p:nvGrpSpPr>
      <p:grpSpPr>
        <a:xfrm>
          <a:off x="0" y="0"/>
          <a:ext cx="0" cy="0"/>
          <a:chOff x="0" y="0"/>
          <a:chExt cx="0" cy="0"/>
        </a:xfrm>
      </p:grpSpPr>
      <p:sp>
        <p:nvSpPr>
          <p:cNvPr id="1048677" name="Title 1"/>
          <p:cNvSpPr>
            <a:spLocks noGrp="1"/>
          </p:cNvSpPr>
          <p:nvPr>
            <p:ph type="title"/>
          </p:nvPr>
        </p:nvSpPr>
        <p:spPr/>
        <p:txBody>
          <a:bodyPr/>
          <a:p>
            <a:r>
              <a:rPr lang="en-US"/>
              <a:t>Click to edit Master title style</a:t>
            </a:r>
            <a:endParaRPr dirty="0" lang="en-US"/>
          </a:p>
        </p:txBody>
      </p:sp>
      <p:sp>
        <p:nvSpPr>
          <p:cNvPr id="1048678" name="Date Placeholder 2"/>
          <p:cNvSpPr>
            <a:spLocks noGrp="1"/>
          </p:cNvSpPr>
          <p:nvPr>
            <p:ph type="dt" sz="half" idx="10"/>
          </p:nvPr>
        </p:nvSpPr>
        <p:spPr/>
        <p:txBody>
          <a:bodyPr/>
          <a:p>
            <a:fld id="{EB6F96BE-2EDD-4791-98C7-1BB7763CD183}" type="datetimeFigureOut">
              <a:rPr lang="en-US" smtClean="0"/>
              <a:t>10/18/2023</a:t>
            </a:fld>
            <a:endParaRPr lang="en-US"/>
          </a:p>
        </p:txBody>
      </p:sp>
      <p:sp>
        <p:nvSpPr>
          <p:cNvPr id="1048679" name="Footer Placeholder 3"/>
          <p:cNvSpPr>
            <a:spLocks noGrp="1"/>
          </p:cNvSpPr>
          <p:nvPr>
            <p:ph type="ftr" sz="quarter" idx="11"/>
          </p:nvPr>
        </p:nvSpPr>
        <p:spPr/>
        <p:txBody>
          <a:bodyPr/>
          <a:p>
            <a:endParaRPr lang="en-US"/>
          </a:p>
        </p:txBody>
      </p:sp>
      <p:sp>
        <p:nvSpPr>
          <p:cNvPr id="1048680" name="Slide Number Placeholder 4"/>
          <p:cNvSpPr>
            <a:spLocks noGrp="1"/>
          </p:cNvSpPr>
          <p:nvPr>
            <p:ph type="sldNum" sz="quarter" idx="12"/>
          </p:nvPr>
        </p:nvSpPr>
        <p:spPr/>
        <p:txBody>
          <a:bodyPr/>
          <a:p>
            <a:fld id="{A5BA49E6-D8BB-415D-A2A7-ED8BB820868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8" name=""/>
        <p:cNvGrpSpPr/>
        <p:nvPr/>
      </p:nvGrpSpPr>
      <p:grpSpPr>
        <a:xfrm>
          <a:off x="0" y="0"/>
          <a:ext cx="0" cy="0"/>
          <a:chOff x="0" y="0"/>
          <a:chExt cx="0" cy="0"/>
        </a:xfrm>
      </p:grpSpPr>
      <p:sp>
        <p:nvSpPr>
          <p:cNvPr id="1048598" name="Date Placeholder 1"/>
          <p:cNvSpPr>
            <a:spLocks noGrp="1"/>
          </p:cNvSpPr>
          <p:nvPr>
            <p:ph type="dt" sz="half" idx="10"/>
          </p:nvPr>
        </p:nvSpPr>
        <p:spPr/>
        <p:txBody>
          <a:bodyPr/>
          <a:p>
            <a:fld id="{EB6F96BE-2EDD-4791-98C7-1BB7763CD183}" type="datetimeFigureOut">
              <a:rPr lang="en-US" smtClean="0"/>
              <a:t>10/18/2023</a:t>
            </a:fld>
            <a:endParaRPr lang="en-US"/>
          </a:p>
        </p:txBody>
      </p:sp>
      <p:sp>
        <p:nvSpPr>
          <p:cNvPr id="1048599" name="Footer Placeholder 2"/>
          <p:cNvSpPr>
            <a:spLocks noGrp="1"/>
          </p:cNvSpPr>
          <p:nvPr>
            <p:ph type="ftr" sz="quarter" idx="11"/>
          </p:nvPr>
        </p:nvSpPr>
        <p:spPr/>
        <p:txBody>
          <a:bodyPr/>
          <a:p>
            <a:endParaRPr lang="en-US"/>
          </a:p>
        </p:txBody>
      </p:sp>
      <p:sp>
        <p:nvSpPr>
          <p:cNvPr id="1048600" name="Slide Number Placeholder 3"/>
          <p:cNvSpPr>
            <a:spLocks noGrp="1"/>
          </p:cNvSpPr>
          <p:nvPr>
            <p:ph type="sldNum" sz="quarter" idx="12"/>
          </p:nvPr>
        </p:nvSpPr>
        <p:spPr/>
        <p:txBody>
          <a:bodyPr/>
          <a:p>
            <a:fld id="{A5BA49E6-D8BB-415D-A2A7-ED8BB820868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06" name=""/>
        <p:cNvGrpSpPr/>
        <p:nvPr/>
      </p:nvGrpSpPr>
      <p:grpSpPr>
        <a:xfrm>
          <a:off x="0" y="0"/>
          <a:ext cx="0" cy="0"/>
          <a:chOff x="0" y="0"/>
          <a:chExt cx="0" cy="0"/>
        </a:xfrm>
      </p:grpSpPr>
      <p:sp>
        <p:nvSpPr>
          <p:cNvPr id="1048716"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dirty="0" lang="en-US"/>
          </a:p>
        </p:txBody>
      </p:sp>
      <p:sp>
        <p:nvSpPr>
          <p:cNvPr id="1048717"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8"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Edit Master text styles</a:t>
            </a:r>
          </a:p>
        </p:txBody>
      </p:sp>
      <p:sp>
        <p:nvSpPr>
          <p:cNvPr id="1048719" name="Date Placeholder 4"/>
          <p:cNvSpPr>
            <a:spLocks noGrp="1"/>
          </p:cNvSpPr>
          <p:nvPr>
            <p:ph type="dt" sz="half" idx="10"/>
          </p:nvPr>
        </p:nvSpPr>
        <p:spPr/>
        <p:txBody>
          <a:bodyPr/>
          <a:p>
            <a:fld id="{EB6F96BE-2EDD-4791-98C7-1BB7763CD183}" type="datetimeFigureOut">
              <a:rPr lang="en-US" smtClean="0"/>
              <a:t>10/18/2023</a:t>
            </a:fld>
            <a:endParaRPr lang="en-US"/>
          </a:p>
        </p:txBody>
      </p:sp>
      <p:sp>
        <p:nvSpPr>
          <p:cNvPr id="1048720" name="Footer Placeholder 5"/>
          <p:cNvSpPr>
            <a:spLocks noGrp="1"/>
          </p:cNvSpPr>
          <p:nvPr>
            <p:ph type="ftr" sz="quarter" idx="11"/>
          </p:nvPr>
        </p:nvSpPr>
        <p:spPr/>
        <p:txBody>
          <a:bodyPr/>
          <a:p>
            <a:endParaRPr lang="en-US"/>
          </a:p>
        </p:txBody>
      </p:sp>
      <p:sp>
        <p:nvSpPr>
          <p:cNvPr id="1048721" name="Slide Number Placeholder 6"/>
          <p:cNvSpPr>
            <a:spLocks noGrp="1"/>
          </p:cNvSpPr>
          <p:nvPr>
            <p:ph type="sldNum" sz="quarter" idx="12"/>
          </p:nvPr>
        </p:nvSpPr>
        <p:spPr/>
        <p:txBody>
          <a:bodyPr/>
          <a:p>
            <a:fld id="{A5BA49E6-D8BB-415D-A2A7-ED8BB820868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01" name=""/>
        <p:cNvGrpSpPr/>
        <p:nvPr/>
      </p:nvGrpSpPr>
      <p:grpSpPr>
        <a:xfrm>
          <a:off x="0" y="0"/>
          <a:ext cx="0" cy="0"/>
          <a:chOff x="0" y="0"/>
          <a:chExt cx="0" cy="0"/>
        </a:xfrm>
      </p:grpSpPr>
      <p:sp>
        <p:nvSpPr>
          <p:cNvPr id="1048686"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dirty="0" lang="en-US"/>
          </a:p>
        </p:txBody>
      </p:sp>
      <p:sp>
        <p:nvSpPr>
          <p:cNvPr id="1048687"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88"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Edit Master text styles</a:t>
            </a:r>
          </a:p>
        </p:txBody>
      </p:sp>
      <p:sp>
        <p:nvSpPr>
          <p:cNvPr id="1048689" name="Date Placeholder 4"/>
          <p:cNvSpPr>
            <a:spLocks noGrp="1"/>
          </p:cNvSpPr>
          <p:nvPr>
            <p:ph type="dt" sz="half" idx="10"/>
          </p:nvPr>
        </p:nvSpPr>
        <p:spPr/>
        <p:txBody>
          <a:bodyPr/>
          <a:p>
            <a:fld id="{EB6F96BE-2EDD-4791-98C7-1BB7763CD183}" type="datetimeFigureOut">
              <a:rPr lang="en-US" smtClean="0"/>
              <a:t>10/18/2023</a:t>
            </a:fld>
            <a:endParaRPr lang="en-US"/>
          </a:p>
        </p:txBody>
      </p:sp>
      <p:sp>
        <p:nvSpPr>
          <p:cNvPr id="1048690" name="Footer Placeholder 5"/>
          <p:cNvSpPr>
            <a:spLocks noGrp="1"/>
          </p:cNvSpPr>
          <p:nvPr>
            <p:ph type="ftr" sz="quarter" idx="11"/>
          </p:nvPr>
        </p:nvSpPr>
        <p:spPr/>
        <p:txBody>
          <a:bodyPr/>
          <a:p>
            <a:endParaRPr lang="en-US"/>
          </a:p>
        </p:txBody>
      </p:sp>
      <p:sp>
        <p:nvSpPr>
          <p:cNvPr id="1048691" name="Slide Number Placeholder 6"/>
          <p:cNvSpPr>
            <a:spLocks noGrp="1"/>
          </p:cNvSpPr>
          <p:nvPr>
            <p:ph type="sldNum" sz="quarter" idx="12"/>
          </p:nvPr>
        </p:nvSpPr>
        <p:spPr/>
        <p:txBody>
          <a:bodyPr/>
          <a:p>
            <a:fld id="{A5BA49E6-D8BB-415D-A2A7-ED8BB820868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8"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EB6F96BE-2EDD-4791-98C7-1BB7763CD183}" type="datetimeFigureOut">
              <a:rPr lang="en-US" smtClean="0"/>
              <a:t>10/18/2023</a:t>
            </a:fld>
            <a:endParaRPr lang="en-US"/>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A5BA49E6-D8BB-415D-A2A7-ED8BB8208686}"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hyperlink" Target="https://www.google.co.in/imgres?imgurl=https://upload.wikimedia.org/wikipedia/commons/thumb/a/ae/ConductionsystemoftheheartwithouttheHeart-en.svg/2446px-ConductionsystemoftheheartwithouttheHeart-en.svg.png&amp;imgrefurl=https://en.wikipedia.org/wiki/Heart_block&amp;docid=sjQQQVCOFL3nRM&amp;tbnid=E8zyxkFgH0y-JM:&amp;w=2446&amp;h=1417&amp;bih=651&amp;biw=1366&amp;ved=0ahUKEwi_0O_t0snPAhXF7BQKHdNbCrcQMwhZKDYwNg&amp;iact=mrc&amp;uact=8" TargetMode="External"/><Relationship Id="rId3" Type="http://schemas.openxmlformats.org/officeDocument/2006/relationships/image" Target="../media/image13.png"/><Relationship Id="rId4" Type="http://schemas.openxmlformats.org/officeDocument/2006/relationships/image" Target="../media/image14.jpeg"/><Relationship Id="rId5"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hyperlink" Target="https://www.google.co.in/imgres?imgurl=https://upload.wikimedia.org/wikipedia/commons/thumb/a/ae/ConductionsystemoftheheartwithouttheHeart-en.svg/2446px-ConductionsystemoftheheartwithouttheHeart-en.svg.png&amp;imgrefurl=https://en.wikipedia.org/wiki/Heart_block&amp;docid=sjQQQVCOFL3nRM&amp;tbnid=E8zyxkFgH0y-JM:&amp;w=2446&amp;h=1417&amp;bih=651&amp;biw=1366&amp;ved=0ahUKEwi_0O_t0snPAhXF7BQKHdNbCrcQMwhZKDYwNg&amp;iact=mrc&amp;uact=8" TargetMode="External"/><Relationship Id="rId2" Type="http://schemas.openxmlformats.org/officeDocument/2006/relationships/image" Target="../media/image13.png"/><Relationship Id="rId3" Type="http://schemas.openxmlformats.org/officeDocument/2006/relationships/image" Target="../media/image14.jpeg"/><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hyperlink" Target="https://www.google.co.in/imgres?imgurl=https://upload.wikimedia.org/wikipedia/commons/thumb/a/ae/ConductionsystemoftheheartwithouttheHeart-en.svg/2446px-ConductionsystemoftheheartwithouttheHeart-en.svg.png&amp;imgrefurl=https://en.wikipedia.org/wiki/Heart_block&amp;docid=sjQQQVCOFL3nRM&amp;tbnid=E8zyxkFgH0y-JM:&amp;w=2446&amp;h=1417&amp;bih=651&amp;biw=1366&amp;ved=0ahUKEwi_0O_t0snPAhXF7BQKHdNbCrcQMwhZKDYwNg&amp;iact=mrc&amp;uact=8" TargetMode="External"/><Relationship Id="rId3" Type="http://schemas.openxmlformats.org/officeDocument/2006/relationships/image" Target="../media/image13.png"/><Relationship Id="rId4" Type="http://schemas.openxmlformats.org/officeDocument/2006/relationships/image" Target="../media/image14.jpeg"/><Relationship Id="rId5"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07" name="Title 1"/>
          <p:cNvSpPr txBox="1"/>
          <p:nvPr/>
        </p:nvSpPr>
        <p:spPr>
          <a:xfrm>
            <a:off x="438411" y="139659"/>
            <a:ext cx="8267178" cy="962632"/>
          </a:xfrm>
          <a:prstGeom prst="rect"/>
          <a:solidFill>
            <a:srgbClr val="FFFF00"/>
          </a:solidFill>
        </p:spPr>
        <p:txBody>
          <a:bodyPr anchor="ctr" bIns="45720" lIns="91440" rIns="91440" rtlCol="0" tIns="45720" vert="horz">
            <a:normAutofit/>
          </a:bodyPr>
          <a:lstStyle>
            <a:lvl1pPr algn="l" defTabSz="914400" eaLnBrk="1" hangingPunct="1" latinLnBrk="0" rtl="0">
              <a:lnSpc>
                <a:spcPct val="90000"/>
              </a:lnSpc>
              <a:spcBef>
                <a:spcPct val="0"/>
              </a:spcBef>
              <a:buNone/>
              <a:defRPr sz="4400" kern="1200">
                <a:solidFill>
                  <a:schemeClr val="tx1"/>
                </a:solidFill>
                <a:latin typeface="+mj-lt"/>
                <a:ea typeface="+mj-ea"/>
                <a:cs typeface="+mj-cs"/>
              </a:defRPr>
            </a:lvl1pPr>
          </a:lstStyle>
          <a:p>
            <a:pPr algn="ctr"/>
            <a:r>
              <a:rPr b="1" dirty="0" sz="3200" lang="en-US">
                <a:latin typeface="Arial" panose="020B0604020202020204" pitchFamily="34" charset="0"/>
                <a:cs typeface="Arial" panose="020B0604020202020204" pitchFamily="34" charset="0"/>
              </a:rPr>
              <a:t>Unit IV- Human physiology </a:t>
            </a:r>
            <a:br>
              <a:rPr b="1" dirty="0" sz="3200" lang="en-US">
                <a:latin typeface="Arial" panose="020B0604020202020204" pitchFamily="34" charset="0"/>
                <a:cs typeface="Arial" panose="020B0604020202020204" pitchFamily="34" charset="0"/>
              </a:rPr>
            </a:br>
            <a:r>
              <a:rPr b="1" dirty="0" sz="3200" lang="en-US"/>
              <a:t>Circulatory system/ Cardiovascular System</a:t>
            </a:r>
            <a:endParaRPr b="1" dirty="0" sz="3200" lang="en-US">
              <a:solidFill>
                <a:srgbClr val="0070C0"/>
              </a:solidFill>
              <a:latin typeface="Arial" panose="020B0604020202020204" pitchFamily="34" charset="0"/>
              <a:cs typeface="Arial" panose="020B0604020202020204" pitchFamily="34" charset="0"/>
            </a:endParaRPr>
          </a:p>
        </p:txBody>
      </p:sp>
      <p:graphicFrame>
        <p:nvGraphicFramePr>
          <p:cNvPr id="4194304" name="Table 4"/>
          <p:cNvGraphicFramePr>
            <a:graphicFrameLocks noGrp="1"/>
          </p:cNvGraphicFramePr>
          <p:nvPr/>
        </p:nvGraphicFramePr>
        <p:xfrm>
          <a:off x="438411" y="1202483"/>
          <a:ext cx="8380469" cy="4459952"/>
        </p:xfrm>
        <a:graphic>
          <a:graphicData uri="http://schemas.openxmlformats.org/drawingml/2006/table">
            <a:tbl>
              <a:tblPr firstRow="1" bandRow="1">
                <a:tableStyleId>{5C22544A-7EE6-4342-B048-85BDC9FD1C3A}</a:tableStyleId>
              </a:tblPr>
              <a:tblGrid>
                <a:gridCol w="6786856"/>
                <a:gridCol w="1593613"/>
              </a:tblGrid>
              <a:tr h="331317">
                <a:tc>
                  <a:txBody>
                    <a:bodyPr/>
                    <a:p>
                      <a:pPr algn="ctr"/>
                      <a:r>
                        <a:rPr dirty="0" sz="1600" lang="en-IN">
                          <a:solidFill>
                            <a:schemeClr val="tx1"/>
                          </a:solidFill>
                        </a:rPr>
                        <a:t>Contents</a:t>
                      </a:r>
                      <a:endParaRPr dirty="0" sz="1600"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c>
                  <a:txBody>
                    <a:bodyPr/>
                    <a:p>
                      <a:pPr algn="ctr"/>
                      <a:r>
                        <a:rPr dirty="0" sz="1600" lang="en-IN">
                          <a:solidFill>
                            <a:schemeClr val="tx1"/>
                          </a:solidFill>
                        </a:rPr>
                        <a:t>Slide No.</a:t>
                      </a:r>
                      <a:endParaRPr dirty="0" sz="1600"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r>
              <a:tr h="331317">
                <a:tc>
                  <a:txBody>
                    <a:bodyPr/>
                    <a:p>
                      <a:pPr algn="l" indent="-342900" marL="342900">
                        <a:buAutoNum type="arabicPeriod"/>
                      </a:pPr>
                      <a:r>
                        <a:rPr b="0" dirty="0" sz="1600" lang="en-US">
                          <a:solidFill>
                            <a:schemeClr val="tx1"/>
                          </a:solidFill>
                        </a:rPr>
                        <a:t>Blood composition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c>
                  <a:txBody>
                    <a:bodyPr/>
                    <a:p>
                      <a:r>
                        <a:rPr dirty="0" sz="1600" lang="en-US">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r>
              <a:tr h="331317">
                <a:tc>
                  <a:txBody>
                    <a:bodyPr/>
                    <a:p>
                      <a:r>
                        <a:rPr b="0" dirty="0" sz="1600" lang="en-US">
                          <a:solidFill>
                            <a:schemeClr val="tx1"/>
                          </a:solidFill>
                        </a:rPr>
                        <a:t>2. Anatomy</a:t>
                      </a:r>
                      <a:r>
                        <a:rPr baseline="0" b="0" dirty="0" sz="1600" lang="en-US">
                          <a:solidFill>
                            <a:schemeClr val="tx1"/>
                          </a:solidFill>
                        </a:rPr>
                        <a:t> </a:t>
                      </a:r>
                      <a:r>
                        <a:rPr b="0" dirty="0" sz="1600" lang="en-US">
                          <a:solidFill>
                            <a:schemeClr val="tx1"/>
                          </a:solidFill>
                        </a:rPr>
                        <a:t>of</a:t>
                      </a:r>
                      <a:r>
                        <a:rPr baseline="0" b="0" dirty="0" sz="1600" lang="en-US">
                          <a:solidFill>
                            <a:schemeClr val="tx1"/>
                          </a:solidFill>
                        </a:rPr>
                        <a:t> Heart</a:t>
                      </a:r>
                      <a:endParaRPr b="0" dirty="0" sz="1600"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c>
                  <a:txBody>
                    <a:bodyPr/>
                    <a:p>
                      <a:r>
                        <a:rPr dirty="0" sz="1600" lang="en-US">
                          <a:solidFill>
                            <a:schemeClr val="tx1"/>
                          </a:solidFill>
                        </a:rPr>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r>
              <a:tr h="331317">
                <a:tc>
                  <a:txBody>
                    <a:bodyPr/>
                    <a:p>
                      <a:pPr algn="l" defTabSz="914400" eaLnBrk="1" fontAlgn="auto" hangingPunct="1" indent="0" latinLnBrk="0" marL="0" marR="0" rtl="0">
                        <a:lnSpc>
                          <a:spcPct val="100000"/>
                        </a:lnSpc>
                        <a:spcBef>
                          <a:spcPts val="0"/>
                        </a:spcBef>
                        <a:spcAft>
                          <a:spcPts val="0"/>
                        </a:spcAft>
                        <a:buClrTx/>
                        <a:buSzTx/>
                        <a:buFontTx/>
                        <a:buNone/>
                      </a:pPr>
                      <a:r>
                        <a:rPr b="0" dirty="0" sz="1600" lang="en-IN">
                          <a:solidFill>
                            <a:schemeClr val="tx1"/>
                          </a:solidFill>
                        </a:rPr>
                        <a:t>3. Double circulation-pulmonary</a:t>
                      </a:r>
                      <a:r>
                        <a:rPr baseline="0" b="0" dirty="0" sz="1600" lang="en-IN">
                          <a:solidFill>
                            <a:schemeClr val="tx1"/>
                          </a:solidFill>
                        </a:rPr>
                        <a:t> and systemic</a:t>
                      </a:r>
                      <a:endParaRPr b="0" dirty="0" sz="1600" lang="en-I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c>
                  <a:txBody>
                    <a:bodyPr/>
                    <a:p>
                      <a:r>
                        <a:rPr dirty="0" sz="1600" lang="en-IN">
                          <a:solidFill>
                            <a:schemeClr val="tx1"/>
                          </a:solidFill>
                        </a:rPr>
                        <a:t>17-18</a:t>
                      </a:r>
                      <a:endParaRPr dirty="0" sz="1600"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r>
              <a:tr h="331317">
                <a:tc>
                  <a:txBody>
                    <a:bodyPr/>
                    <a:p>
                      <a:pPr algn="l" defTabSz="914400" eaLnBrk="1" fontAlgn="auto" hangingPunct="1" indent="0" latinLnBrk="0" marL="0" marR="0" rtl="0">
                        <a:lnSpc>
                          <a:spcPct val="100000"/>
                        </a:lnSpc>
                        <a:spcBef>
                          <a:spcPts val="0"/>
                        </a:spcBef>
                        <a:spcAft>
                          <a:spcPts val="0"/>
                        </a:spcAft>
                        <a:buClrTx/>
                        <a:buSzTx/>
                        <a:buFontTx/>
                        <a:buNone/>
                      </a:pPr>
                      <a:r>
                        <a:rPr b="0" dirty="0" sz="1600" lang="en-IN">
                          <a:solidFill>
                            <a:schemeClr val="tx1"/>
                          </a:solidFill>
                        </a:rPr>
                        <a:t>4. Three</a:t>
                      </a:r>
                      <a:r>
                        <a:rPr baseline="0" b="0" dirty="0" sz="1600" lang="en-IN">
                          <a:solidFill>
                            <a:schemeClr val="tx1"/>
                          </a:solidFill>
                        </a:rPr>
                        <a:t> subdivisions of systemic circulation</a:t>
                      </a:r>
                      <a:endParaRPr b="0" dirty="0" sz="1600" lang="en-I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c>
                  <a:txBody>
                    <a:bodyPr/>
                    <a:p>
                      <a:r>
                        <a:rPr dirty="0" sz="1600" lang="en-US">
                          <a:solidFill>
                            <a:schemeClr val="tx1"/>
                          </a:solidFill>
                        </a:rPr>
                        <a:t>19-20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r>
              <a:tr h="331317">
                <a:tc>
                  <a:txBody>
                    <a:bodyPr/>
                    <a:p>
                      <a:pPr algn="l" defTabSz="914400" eaLnBrk="1" fontAlgn="auto" hangingPunct="1" indent="0" latinLnBrk="0" marL="0" marR="0" rtl="0">
                        <a:lnSpc>
                          <a:spcPct val="100000"/>
                        </a:lnSpc>
                        <a:spcBef>
                          <a:spcPts val="0"/>
                        </a:spcBef>
                        <a:spcAft>
                          <a:spcPts val="0"/>
                        </a:spcAft>
                        <a:buClrTx/>
                        <a:buSzTx/>
                        <a:buFontTx/>
                        <a:buNone/>
                      </a:pPr>
                      <a:r>
                        <a:rPr b="0" dirty="0" sz="1600" lang="en-IN">
                          <a:solidFill>
                            <a:schemeClr val="tx1"/>
                          </a:solidFill>
                        </a:rPr>
                        <a:t>5. Blood vessels involved in pulmonary and systemic circulation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c>
                  <a:txBody>
                    <a:bodyPr/>
                    <a:p>
                      <a:pPr algn="l" defTabSz="914400" eaLnBrk="1" fontAlgn="auto" hangingPunct="1" indent="0" latinLnBrk="0" marL="0" marR="0" rtl="0">
                        <a:lnSpc>
                          <a:spcPct val="100000"/>
                        </a:lnSpc>
                        <a:spcBef>
                          <a:spcPts val="0"/>
                        </a:spcBef>
                        <a:spcAft>
                          <a:spcPts val="0"/>
                        </a:spcAft>
                        <a:buClrTx/>
                        <a:buSzTx/>
                        <a:buFontTx/>
                        <a:buNone/>
                      </a:pPr>
                      <a:r>
                        <a:rPr dirty="0" sz="1600" lang="en-US">
                          <a:solidFill>
                            <a:schemeClr val="tx1"/>
                          </a:solidFill>
                        </a:rPr>
                        <a:t>21-22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r>
              <a:tr h="331317">
                <a:tc>
                  <a:txBody>
                    <a:bodyPr/>
                    <a:p>
                      <a:pPr algn="l" defTabSz="914400" eaLnBrk="1" fontAlgn="auto" hangingPunct="1" indent="0" latinLnBrk="0" marL="0" marR="0" rtl="0">
                        <a:lnSpc>
                          <a:spcPct val="100000"/>
                        </a:lnSpc>
                        <a:spcBef>
                          <a:spcPts val="0"/>
                        </a:spcBef>
                        <a:spcAft>
                          <a:spcPts val="0"/>
                        </a:spcAft>
                        <a:buClrTx/>
                        <a:buSzTx/>
                        <a:buFontTx/>
                        <a:buNone/>
                      </a:pPr>
                      <a:r>
                        <a:rPr b="0" dirty="0" sz="1600" lang="en-IN">
                          <a:solidFill>
                            <a:schemeClr val="tx1"/>
                          </a:solidFill>
                        </a:rPr>
                        <a:t>6. Conduction system of heart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c>
                  <a:txBody>
                    <a:bodyPr/>
                    <a:p>
                      <a:r>
                        <a:rPr dirty="0" sz="1600" lang="en-IN">
                          <a:solidFill>
                            <a:schemeClr val="tx1"/>
                          </a:solidFill>
                        </a:rPr>
                        <a:t>23-29</a:t>
                      </a:r>
                      <a:endParaRPr dirty="0" sz="1600"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r>
              <a:tr h="331317">
                <a:tc>
                  <a:txBody>
                    <a:bodyPr/>
                    <a:p>
                      <a:pPr algn="l" defTabSz="914400" eaLnBrk="1" fontAlgn="auto" hangingPunct="1" indent="0" latinLnBrk="0" marL="0" marR="0" rtl="0">
                        <a:lnSpc>
                          <a:spcPct val="100000"/>
                        </a:lnSpc>
                        <a:spcBef>
                          <a:spcPts val="0"/>
                        </a:spcBef>
                        <a:spcAft>
                          <a:spcPts val="0"/>
                        </a:spcAft>
                        <a:buClrTx/>
                        <a:buSzTx/>
                        <a:buFontTx/>
                        <a:buNone/>
                      </a:pPr>
                      <a:r>
                        <a:rPr baseline="0" b="0" dirty="0" sz="1600" i="0" lang="en-IN">
                          <a:solidFill>
                            <a:schemeClr val="tx1"/>
                          </a:solidFill>
                          <a:latin typeface="+mn-lt"/>
                        </a:rPr>
                        <a:t>7. Sinoatrial node is the pacemaker of heart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c>
                  <a:txBody>
                    <a:bodyPr/>
                    <a:p>
                      <a:r>
                        <a:rPr dirty="0" sz="1600" lang="en-US">
                          <a:solidFill>
                            <a:schemeClr val="tx1"/>
                          </a:solidFill>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r>
              <a:tr h="331317">
                <a:tc>
                  <a:txBody>
                    <a:bodyPr/>
                    <a:p>
                      <a:pPr algn="l" defTabSz="914400" eaLnBrk="1" fontAlgn="auto" hangingPunct="1" indent="0" latinLnBrk="0" marL="0" marR="0" rtl="0">
                        <a:lnSpc>
                          <a:spcPct val="100000"/>
                        </a:lnSpc>
                        <a:spcBef>
                          <a:spcPts val="0"/>
                        </a:spcBef>
                        <a:spcAft>
                          <a:spcPts val="0"/>
                        </a:spcAft>
                        <a:buClrTx/>
                        <a:buSzTx/>
                        <a:buFontTx/>
                        <a:buNone/>
                      </a:pPr>
                      <a:r>
                        <a:rPr b="0" dirty="0" sz="1600" lang="en-US">
                          <a:solidFill>
                            <a:schemeClr val="tx1"/>
                          </a:solidFill>
                          <a:latin typeface="+mn-lt"/>
                          <a:cs typeface="Arial" panose="020B0604020202020204" pitchFamily="34" charset="0"/>
                        </a:rPr>
                        <a:t>8. Cardiac</a:t>
                      </a:r>
                      <a:r>
                        <a:rPr baseline="0" b="0" dirty="0" sz="1600" lang="en-US">
                          <a:solidFill>
                            <a:schemeClr val="tx1"/>
                          </a:solidFill>
                          <a:latin typeface="+mn-lt"/>
                          <a:cs typeface="Arial" panose="020B0604020202020204" pitchFamily="34" charset="0"/>
                        </a:rPr>
                        <a:t> cycle</a:t>
                      </a:r>
                      <a:endParaRPr b="0" dirty="0" sz="1600" lang="en-US">
                        <a:solidFill>
                          <a:schemeClr val="tx1"/>
                        </a:solidFill>
                        <a:latin typeface="+mn-lt"/>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c>
                  <a:txBody>
                    <a:bodyPr/>
                    <a:p>
                      <a:r>
                        <a:rPr dirty="0" sz="1600" lang="en-US">
                          <a:solidFill>
                            <a:schemeClr val="tx1"/>
                          </a:solidFill>
                        </a:rPr>
                        <a:t>31-32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r>
              <a:tr h="331317">
                <a:tc>
                  <a:txBody>
                    <a:bodyPr/>
                    <a:p>
                      <a:pPr algn="l" defTabSz="914400" eaLnBrk="1" fontAlgn="auto" hangingPunct="1" indent="0" latinLnBrk="0" marL="0" marR="0" rtl="0">
                        <a:lnSpc>
                          <a:spcPct val="100000"/>
                        </a:lnSpc>
                        <a:spcBef>
                          <a:spcPts val="0"/>
                        </a:spcBef>
                        <a:spcAft>
                          <a:spcPts val="0"/>
                        </a:spcAft>
                        <a:buClrTx/>
                        <a:buSzTx/>
                        <a:buFontTx/>
                        <a:buNone/>
                      </a:pPr>
                      <a:r>
                        <a:rPr b="0" dirty="0" sz="1600" lang="en-IN">
                          <a:solidFill>
                            <a:schemeClr val="tx1"/>
                          </a:solidFill>
                          <a:latin typeface="+mn-lt"/>
                        </a:rPr>
                        <a:t>9. Electrocardiogram</a:t>
                      </a:r>
                      <a:r>
                        <a:rPr baseline="0" b="0" dirty="0" sz="1600" lang="en-IN">
                          <a:solidFill>
                            <a:schemeClr val="tx1"/>
                          </a:solidFill>
                          <a:latin typeface="+mn-lt"/>
                        </a:rPr>
                        <a:t> and its graphics</a:t>
                      </a:r>
                      <a:endParaRPr b="0" dirty="0" sz="1600" lang="en-I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c>
                  <a:txBody>
                    <a:bodyPr/>
                    <a:p>
                      <a:r>
                        <a:rPr dirty="0" sz="1600" lang="en-US">
                          <a:solidFill>
                            <a:schemeClr val="tx1"/>
                          </a:solidFill>
                        </a:rPr>
                        <a:t>33-36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r>
              <a:tr h="331317">
                <a:tc>
                  <a:txBody>
                    <a:bodyPr/>
                    <a:p>
                      <a:pPr algn="l" defTabSz="914400" eaLnBrk="1" fontAlgn="auto" hangingPunct="1" indent="0" latinLnBrk="0" marL="0" marR="0" rtl="0">
                        <a:lnSpc>
                          <a:spcPct val="100000"/>
                        </a:lnSpc>
                        <a:spcBef>
                          <a:spcPts val="0"/>
                        </a:spcBef>
                        <a:spcAft>
                          <a:spcPts val="0"/>
                        </a:spcAft>
                        <a:buClrTx/>
                        <a:buSzTx/>
                        <a:buFontTx/>
                        <a:buNone/>
                      </a:pPr>
                      <a:r>
                        <a:rPr b="0" dirty="0" sz="1600" lang="en-IN">
                          <a:solidFill>
                            <a:schemeClr val="tx1"/>
                          </a:solidFill>
                          <a:latin typeface="+mn-lt"/>
                        </a:rPr>
                        <a:t>10. Cardiac output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c>
                  <a:txBody>
                    <a:bodyPr/>
                    <a:p>
                      <a:r>
                        <a:rPr dirty="0" sz="1600" lang="en-IN">
                          <a:solidFill>
                            <a:schemeClr val="tx1"/>
                          </a:solidFill>
                        </a:rPr>
                        <a:t>37</a:t>
                      </a:r>
                      <a:endParaRPr dirty="0" sz="1600"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r>
              <a:tr h="436592">
                <a:tc>
                  <a:txBody>
                    <a:bodyPr/>
                    <a:p>
                      <a:pPr algn="l" defTabSz="914400" eaLnBrk="1" fontAlgn="auto" hangingPunct="1" indent="0" latinLnBrk="0" lvl="0" marL="0" marR="0" rtl="0">
                        <a:lnSpc>
                          <a:spcPct val="100000"/>
                        </a:lnSpc>
                        <a:spcBef>
                          <a:spcPts val="0"/>
                        </a:spcBef>
                        <a:spcAft>
                          <a:spcPts val="0"/>
                        </a:spcAft>
                        <a:buClrTx/>
                        <a:buSzTx/>
                        <a:buFontTx/>
                        <a:buNone/>
                      </a:pPr>
                      <a:r>
                        <a:rPr b="0" dirty="0" sz="1600" lang="en-IN">
                          <a:solidFill>
                            <a:schemeClr val="tx1"/>
                          </a:solidFill>
                          <a:latin typeface="+mn-lt"/>
                        </a:rPr>
                        <a:t>11.Heart sound, Heart beat and Pulse and Blood pressure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c>
                  <a:txBody>
                    <a:bodyPr/>
                    <a:p>
                      <a:r>
                        <a:rPr dirty="0" sz="1600" lang="en-IN">
                          <a:solidFill>
                            <a:schemeClr val="tx1"/>
                          </a:solidFill>
                        </a:rPr>
                        <a:t>38</a:t>
                      </a:r>
                      <a:endParaRPr dirty="0" sz="1600"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r>
              <a:tr h="331317">
                <a:tc>
                  <a:txBody>
                    <a:bodyPr/>
                    <a:p>
                      <a:pPr algn="l" defTabSz="914400" eaLnBrk="1" fontAlgn="auto" hangingPunct="1" indent="0" latinLnBrk="0" marL="0" marR="0" rtl="0">
                        <a:lnSpc>
                          <a:spcPct val="100000"/>
                        </a:lnSpc>
                        <a:spcBef>
                          <a:spcPts val="0"/>
                        </a:spcBef>
                        <a:spcAft>
                          <a:spcPts val="0"/>
                        </a:spcAft>
                        <a:buClrTx/>
                        <a:buSzTx/>
                        <a:buFontTx/>
                        <a:buNone/>
                      </a:pPr>
                      <a:r>
                        <a:rPr b="0" dirty="0" sz="1600" lang="en-IN">
                          <a:solidFill>
                            <a:schemeClr val="tx1"/>
                          </a:solidFill>
                          <a:latin typeface="+mn-lt"/>
                        </a:rPr>
                        <a:t>12. Nervous and Chemical</a:t>
                      </a:r>
                      <a:r>
                        <a:rPr baseline="0" b="0" dirty="0" sz="1600" lang="en-IN">
                          <a:solidFill>
                            <a:schemeClr val="tx1"/>
                          </a:solidFill>
                          <a:latin typeface="+mn-lt"/>
                        </a:rPr>
                        <a:t> control of heart rate</a:t>
                      </a:r>
                      <a:endParaRPr b="0" dirty="0" sz="1600" lang="en-I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c>
                  <a:txBody>
                    <a:bodyPr/>
                    <a:p>
                      <a:r>
                        <a:rPr dirty="0" sz="1600" lang="en-IN">
                          <a:solidFill>
                            <a:schemeClr val="tx1"/>
                          </a:solidFill>
                        </a:rPr>
                        <a:t>39</a:t>
                      </a:r>
                      <a:endParaRPr dirty="0" sz="1600"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r>
            </a:tbl>
          </a:graphicData>
        </a:graphic>
      </p:graphicFrame>
      <p:pic>
        <p:nvPicPr>
          <p:cNvPr id="2097156" name="Picture 5"/>
          <p:cNvPicPr>
            <a:picLocks noChangeAspect="1"/>
          </p:cNvPicPr>
          <p:nvPr/>
        </p:nvPicPr>
        <p:blipFill rotWithShape="1">
          <a:blip xmlns:r="http://schemas.openxmlformats.org/officeDocument/2006/relationships" r:embed="rId1"/>
          <a:srcRect t="36419"/>
          <a:stretch>
            <a:fillRect/>
          </a:stretch>
        </p:blipFill>
        <p:spPr>
          <a:xfrm>
            <a:off x="4923298" y="5603240"/>
            <a:ext cx="3782291" cy="1150053"/>
          </a:xfrm>
          <a:prstGeom prst="rect"/>
        </p:spPr>
      </p:pic>
      <p:pic>
        <p:nvPicPr>
          <p:cNvPr id="2097157" name="Picture 6"/>
          <p:cNvPicPr>
            <a:picLocks noChangeAspect="1"/>
          </p:cNvPicPr>
          <p:nvPr/>
        </p:nvPicPr>
        <p:blipFill rotWithShape="1">
          <a:blip xmlns:r="http://schemas.openxmlformats.org/officeDocument/2006/relationships" r:embed="rId1"/>
          <a:srcRect t="12551" r="41173" b="72159"/>
          <a:stretch>
            <a:fillRect/>
          </a:stretch>
        </p:blipFill>
        <p:spPr>
          <a:xfrm>
            <a:off x="1570103" y="6105585"/>
            <a:ext cx="2805163" cy="411253"/>
          </a:xfrm>
          <a:prstGeom prst="rect"/>
        </p:spPr>
      </p:pic>
      <p:pic>
        <p:nvPicPr>
          <p:cNvPr id="2097158" name="Picture 7"/>
          <p:cNvPicPr>
            <a:picLocks noChangeAspect="1"/>
          </p:cNvPicPr>
          <p:nvPr/>
        </p:nvPicPr>
        <p:blipFill>
          <a:blip xmlns:r="http://schemas.openxmlformats.org/officeDocument/2006/relationships" r:embed="rId2"/>
          <a:stretch>
            <a:fillRect/>
          </a:stretch>
        </p:blipFill>
        <p:spPr>
          <a:xfrm>
            <a:off x="438411" y="5821680"/>
            <a:ext cx="896661" cy="896661"/>
          </a:xfrm>
          <a:prstGeom prst="rec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20" name="Title 1"/>
          <p:cNvSpPr>
            <a:spLocks noGrp="1"/>
          </p:cNvSpPr>
          <p:nvPr>
            <p:ph type="title"/>
          </p:nvPr>
        </p:nvSpPr>
        <p:spPr>
          <a:xfrm>
            <a:off x="1" y="144335"/>
            <a:ext cx="9144000" cy="678626"/>
          </a:xfrm>
          <a:solidFill>
            <a:srgbClr val="15DBD6"/>
          </a:solidFill>
        </p:spPr>
        <p:txBody>
          <a:bodyPr>
            <a:normAutofit/>
          </a:bodyPr>
          <a:p>
            <a:pPr algn="ctr"/>
            <a:r>
              <a:rPr b="1" dirty="0" sz="2400" lang="en-IN">
                <a:latin typeface="Arial" panose="020B0604020202020204" pitchFamily="34" charset="0"/>
                <a:cs typeface="Arial" panose="020B0604020202020204" pitchFamily="34" charset="0"/>
              </a:rPr>
              <a:t>Blood vessels of the heart for pulmonary circulation</a:t>
            </a:r>
            <a:endParaRPr b="1" dirty="0" sz="2400" lang="en-US">
              <a:latin typeface="Arial" panose="020B0604020202020204" pitchFamily="34" charset="0"/>
              <a:cs typeface="Arial" panose="020B0604020202020204" pitchFamily="34" charset="0"/>
            </a:endParaRPr>
          </a:p>
        </p:txBody>
      </p:sp>
      <p:sp>
        <p:nvSpPr>
          <p:cNvPr id="1048621" name="Content Placeholder 2"/>
          <p:cNvSpPr>
            <a:spLocks noGrp="1"/>
          </p:cNvSpPr>
          <p:nvPr>
            <p:ph idx="1"/>
          </p:nvPr>
        </p:nvSpPr>
        <p:spPr>
          <a:xfrm>
            <a:off x="0" y="1073481"/>
            <a:ext cx="9043792" cy="4351338"/>
          </a:xfrm>
        </p:spPr>
        <p:txBody>
          <a:bodyPr>
            <a:noAutofit/>
          </a:bodyPr>
          <a:p>
            <a:pPr>
              <a:lnSpc>
                <a:spcPct val="150000"/>
              </a:lnSpc>
              <a:spcBef>
                <a:spcPct val="0"/>
              </a:spcBef>
              <a:buNone/>
            </a:pPr>
            <a:r>
              <a:rPr altLang="en-US" b="1" dirty="0" sz="1800" lang="en-US" u="sng">
                <a:latin typeface="Arial" panose="020B0604020202020204" pitchFamily="34" charset="0"/>
                <a:cs typeface="Arial" panose="020B0604020202020204" pitchFamily="34" charset="0"/>
              </a:rPr>
              <a:t>Pulmonary artery- </a:t>
            </a:r>
            <a:r>
              <a:rPr altLang="en-US" dirty="0" sz="1800" lang="en-US">
                <a:latin typeface="Arial" panose="020B0604020202020204" pitchFamily="34" charset="0"/>
                <a:cs typeface="Arial" panose="020B0604020202020204" pitchFamily="34" charset="0"/>
              </a:rPr>
              <a:t>Deoxygenated blood travels to the lungs (left as well as right).  It is the only artery that carries deoxygenated blood for purification in the lungs.</a:t>
            </a:r>
          </a:p>
          <a:p>
            <a:pPr>
              <a:lnSpc>
                <a:spcPct val="150000"/>
              </a:lnSpc>
              <a:spcBef>
                <a:spcPct val="0"/>
              </a:spcBef>
              <a:buNone/>
            </a:pPr>
            <a:r>
              <a:rPr altLang="en-US" b="1" dirty="0" sz="1800" lang="en-US" u="sng">
                <a:latin typeface="Arial" panose="020B0604020202020204" pitchFamily="34" charset="0"/>
                <a:cs typeface="Arial" panose="020B0604020202020204" pitchFamily="34" charset="0"/>
              </a:rPr>
              <a:t>Pulmonary veins- </a:t>
            </a:r>
            <a:endParaRPr altLang="en-US" dirty="0" sz="1800" lang="en-US" u="sng">
              <a:latin typeface="Arial" panose="020B0604020202020204" pitchFamily="34" charset="0"/>
              <a:cs typeface="Arial" panose="020B0604020202020204" pitchFamily="34" charset="0"/>
            </a:endParaRPr>
          </a:p>
          <a:p>
            <a:pPr>
              <a:lnSpc>
                <a:spcPct val="150000"/>
              </a:lnSpc>
              <a:spcBef>
                <a:spcPct val="0"/>
              </a:spcBef>
              <a:buNone/>
            </a:pPr>
            <a:r>
              <a:rPr altLang="en-US" dirty="0" sz="1800" lang="en-US">
                <a:latin typeface="Arial" panose="020B0604020202020204" pitchFamily="34" charset="0"/>
                <a:cs typeface="Arial" panose="020B0604020202020204" pitchFamily="34" charset="0"/>
              </a:rPr>
              <a:t>Oxygenated blood returns to the heart (left side from the lungs). The pulmonary veins are the only veins that carry oxygenated blood.</a:t>
            </a:r>
          </a:p>
          <a:p>
            <a:pPr>
              <a:lnSpc>
                <a:spcPct val="150000"/>
              </a:lnSpc>
              <a:spcBef>
                <a:spcPct val="0"/>
              </a:spcBef>
              <a:buNone/>
            </a:pPr>
            <a:r>
              <a:rPr altLang="en-US" b="1" dirty="0" sz="1800" lang="en-US" u="sng">
                <a:latin typeface="Arial" panose="020B0604020202020204" pitchFamily="34" charset="0"/>
                <a:cs typeface="Arial" panose="020B0604020202020204" pitchFamily="34" charset="0"/>
              </a:rPr>
              <a:t>Aorta: </a:t>
            </a:r>
            <a:r>
              <a:rPr altLang="en-US" dirty="0" sz="1800" lang="en-US">
                <a:latin typeface="Arial" panose="020B0604020202020204" pitchFamily="34" charset="0"/>
                <a:cs typeface="Arial" panose="020B0604020202020204" pitchFamily="34" charset="0"/>
              </a:rPr>
              <a:t>large artery that carries oxygenated blood to small arteries and distribute them to different parts of body.</a:t>
            </a:r>
          </a:p>
          <a:p>
            <a:pPr>
              <a:lnSpc>
                <a:spcPct val="150000"/>
              </a:lnSpc>
              <a:spcBef>
                <a:spcPct val="0"/>
              </a:spcBef>
              <a:buNone/>
            </a:pPr>
            <a:r>
              <a:rPr altLang="en-US" b="1" dirty="0" sz="1800" lang="en-US" u="sng">
                <a:latin typeface="Arial" panose="020B0604020202020204" pitchFamily="34" charset="0"/>
                <a:cs typeface="Arial" panose="020B0604020202020204" pitchFamily="34" charset="0"/>
              </a:rPr>
              <a:t>Superior Vena Cava</a:t>
            </a:r>
            <a:r>
              <a:rPr altLang="en-US" dirty="0" sz="1800" lang="en-US">
                <a:latin typeface="Arial" panose="020B0604020202020204" pitchFamily="34" charset="0"/>
                <a:cs typeface="Arial" panose="020B0604020202020204" pitchFamily="34" charset="0"/>
              </a:rPr>
              <a:t>- large veins that returns deoxygenated blood from head and arms to the heart.</a:t>
            </a:r>
          </a:p>
          <a:p>
            <a:pPr>
              <a:lnSpc>
                <a:spcPct val="150000"/>
              </a:lnSpc>
              <a:spcBef>
                <a:spcPct val="0"/>
              </a:spcBef>
              <a:buNone/>
            </a:pPr>
            <a:r>
              <a:rPr altLang="en-US" b="1" dirty="0" sz="1800" lang="en-US" u="sng">
                <a:latin typeface="Arial" panose="020B0604020202020204" pitchFamily="34" charset="0"/>
                <a:cs typeface="Arial" panose="020B0604020202020204" pitchFamily="34" charset="0"/>
              </a:rPr>
              <a:t>Inferior Vena cava</a:t>
            </a:r>
            <a:r>
              <a:rPr altLang="en-US" dirty="0" sz="1800" lang="en-US" u="sng">
                <a:latin typeface="Arial" panose="020B0604020202020204" pitchFamily="34" charset="0"/>
                <a:cs typeface="Arial" panose="020B0604020202020204" pitchFamily="34" charset="0"/>
              </a:rPr>
              <a:t>-</a:t>
            </a:r>
            <a:r>
              <a:rPr altLang="en-US" dirty="0" sz="1800" lang="en-US">
                <a:latin typeface="Arial" panose="020B0604020202020204" pitchFamily="34" charset="0"/>
                <a:cs typeface="Arial" panose="020B0604020202020204" pitchFamily="34" charset="0"/>
              </a:rPr>
              <a:t>large veins that returns deoxygenated blood from abdominal organs and legs to the heart. Blood vessels from abdominal organs such as gastrointestinal tract first enters the hepatic portal circulation and then joins the inferior vena cava.</a:t>
            </a:r>
          </a:p>
          <a:p>
            <a:endParaRPr dirty="0" sz="2000" lang="en-US">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22" name="Title 1"/>
          <p:cNvSpPr>
            <a:spLocks noGrp="1"/>
          </p:cNvSpPr>
          <p:nvPr>
            <p:ph type="title"/>
          </p:nvPr>
        </p:nvSpPr>
        <p:spPr>
          <a:xfrm>
            <a:off x="0" y="169818"/>
            <a:ext cx="9144000" cy="658858"/>
          </a:xfrm>
          <a:solidFill>
            <a:srgbClr val="15DBD6"/>
          </a:solidFill>
        </p:spPr>
        <p:txBody>
          <a:bodyPr>
            <a:normAutofit/>
          </a:bodyPr>
          <a:p>
            <a:pPr algn="ctr"/>
            <a:r>
              <a:rPr altLang="en-US" b="1" dirty="0" sz="2400" lang="en-US">
                <a:latin typeface="Arial" panose="020B0604020202020204" pitchFamily="34" charset="0"/>
                <a:cs typeface="Arial" panose="020B0604020202020204" pitchFamily="34" charset="0"/>
              </a:rPr>
              <a:t>Blood vessels involved in  systemic circulation </a:t>
            </a:r>
          </a:p>
        </p:txBody>
      </p:sp>
      <p:sp>
        <p:nvSpPr>
          <p:cNvPr id="1048623" name="TextBox 5"/>
          <p:cNvSpPr txBox="1"/>
          <p:nvPr/>
        </p:nvSpPr>
        <p:spPr>
          <a:xfrm>
            <a:off x="588723" y="828675"/>
            <a:ext cx="7615826" cy="6149340"/>
          </a:xfrm>
          <a:prstGeom prst="rect"/>
          <a:noFill/>
        </p:spPr>
        <p:txBody>
          <a:bodyPr wrap="square">
            <a:spAutoFit/>
          </a:bodyPr>
          <a:p>
            <a:pPr eaLnBrk="1" hangingPunct="1" indent="-342900" marL="342900">
              <a:lnSpc>
                <a:spcPct val="150000"/>
              </a:lnSpc>
              <a:buFontTx/>
              <a:buAutoNum type="arabicPeriod"/>
            </a:pPr>
            <a:r>
              <a:rPr b="1" dirty="0" sz="1600" lang="en-US">
                <a:solidFill>
                  <a:srgbClr val="FF0000"/>
                </a:solidFill>
                <a:latin typeface="Arial" panose="020B0604020202020204" pitchFamily="34" charset="0"/>
                <a:cs typeface="Arial" panose="020B0604020202020204" pitchFamily="34" charset="0"/>
              </a:rPr>
              <a:t>Arteries:</a:t>
            </a:r>
            <a:endParaRPr dirty="0" sz="1600" lang="en-US">
              <a:solidFill>
                <a:srgbClr val="FF0000"/>
              </a:solidFill>
              <a:latin typeface="Arial" panose="020B0604020202020204" pitchFamily="34" charset="0"/>
              <a:cs typeface="Arial" panose="020B0604020202020204" pitchFamily="34" charset="0"/>
            </a:endParaRPr>
          </a:p>
          <a:p>
            <a:pPr eaLnBrk="1" hangingPunct="1" indent="-285750" marL="285750">
              <a:lnSpc>
                <a:spcPct val="150000"/>
              </a:lnSpc>
              <a:buFont typeface="Wingdings" panose="05000000000000000000" pitchFamily="2" charset="2"/>
              <a:buChar char="Ø"/>
            </a:pPr>
            <a:r>
              <a:rPr dirty="0" sz="1600" lang="en-US">
                <a:latin typeface="Arial" panose="020B0604020202020204" pitchFamily="34" charset="0"/>
                <a:cs typeface="Arial" panose="020B0604020202020204" pitchFamily="34" charset="0"/>
              </a:rPr>
              <a:t>Carries oxygenated blood away from the heart to different body parts.</a:t>
            </a:r>
          </a:p>
          <a:p>
            <a:pPr eaLnBrk="1" hangingPunct="1" indent="-285750" marL="285750">
              <a:lnSpc>
                <a:spcPct val="150000"/>
              </a:lnSpc>
              <a:buFont typeface="Wingdings" panose="05000000000000000000" pitchFamily="2" charset="2"/>
              <a:buChar char="Ø"/>
            </a:pPr>
            <a:r>
              <a:rPr dirty="0" sz="1600" lang="en-US">
                <a:latin typeface="Arial" panose="020B0604020202020204" pitchFamily="34" charset="0"/>
                <a:cs typeface="Arial" panose="020B0604020202020204" pitchFamily="34" charset="0"/>
              </a:rPr>
              <a:t> Arteries are large, elastic, thick-walled and muscular.  They expand to fill with blood and then propel it forward as they return to their normal diameter.</a:t>
            </a:r>
          </a:p>
          <a:p>
            <a:pPr eaLnBrk="1" hangingPunct="1" indent="-285750" marL="285750">
              <a:lnSpc>
                <a:spcPct val="150000"/>
              </a:lnSpc>
              <a:buFont typeface="Wingdings" panose="05000000000000000000" pitchFamily="2" charset="2"/>
              <a:buChar char="Ø"/>
            </a:pPr>
            <a:r>
              <a:rPr dirty="0" sz="1600" lang="en-US">
                <a:latin typeface="Arial" panose="020B0604020202020204" pitchFamily="34" charset="0"/>
                <a:cs typeface="Arial" panose="020B0604020202020204" pitchFamily="34" charset="0"/>
              </a:rPr>
              <a:t>Blood is carried under high pressure.</a:t>
            </a:r>
          </a:p>
          <a:p>
            <a:pPr eaLnBrk="1" hangingPunct="1" indent="-285750" marL="285750">
              <a:lnSpc>
                <a:spcPct val="150000"/>
              </a:lnSpc>
              <a:buFont typeface="Wingdings" panose="05000000000000000000" pitchFamily="2" charset="2"/>
              <a:buChar char="Ø"/>
            </a:pPr>
            <a:r>
              <a:rPr dirty="0" sz="1600" lang="en-US">
                <a:latin typeface="Arial" panose="020B0604020202020204" pitchFamily="34" charset="0"/>
                <a:cs typeface="Arial" panose="020B0604020202020204" pitchFamily="34" charset="0"/>
              </a:rPr>
              <a:t>Arteries ends up in arterioles in tissues.</a:t>
            </a:r>
          </a:p>
          <a:p>
            <a:pPr eaLnBrk="1" hangingPunct="1">
              <a:lnSpc>
                <a:spcPct val="150000"/>
              </a:lnSpc>
            </a:pPr>
            <a:r>
              <a:rPr b="1" dirty="0" sz="1600" lang="en-US">
                <a:solidFill>
                  <a:srgbClr val="FF0000"/>
                </a:solidFill>
                <a:latin typeface="Arial" panose="020B0604020202020204" pitchFamily="34" charset="0"/>
                <a:cs typeface="Arial" panose="020B0604020202020204" pitchFamily="34" charset="0"/>
              </a:rPr>
              <a:t>2. Veins</a:t>
            </a:r>
          </a:p>
          <a:p>
            <a:pPr eaLnBrk="1" hangingPunct="1" indent="-285750" marL="285750">
              <a:lnSpc>
                <a:spcPct val="150000"/>
              </a:lnSpc>
              <a:buFont typeface="Wingdings" panose="05000000000000000000" pitchFamily="2" charset="2"/>
              <a:buChar char="Ø"/>
            </a:pPr>
            <a:r>
              <a:rPr dirty="0" sz="1600" lang="en-US">
                <a:latin typeface="Arial" panose="020B0604020202020204" pitchFamily="34" charset="0"/>
                <a:cs typeface="Arial" panose="020B0604020202020204" pitchFamily="34" charset="0"/>
              </a:rPr>
              <a:t>Carries deoxygenated blood or impure blood from different body parts towards the heart.</a:t>
            </a:r>
          </a:p>
          <a:p>
            <a:pPr eaLnBrk="1" hangingPunct="1" indent="-285750" marL="285750">
              <a:lnSpc>
                <a:spcPct val="150000"/>
              </a:lnSpc>
              <a:buFont typeface="Wingdings" panose="05000000000000000000" pitchFamily="2" charset="2"/>
              <a:buChar char="Ø"/>
            </a:pPr>
            <a:r>
              <a:rPr dirty="0" sz="1600" lang="en-US">
                <a:latin typeface="Arial" panose="020B0604020202020204" pitchFamily="34" charset="0"/>
                <a:cs typeface="Arial" panose="020B0604020202020204" pitchFamily="34" charset="0"/>
              </a:rPr>
              <a:t> Veins are less muscular.</a:t>
            </a:r>
          </a:p>
          <a:p>
            <a:pPr eaLnBrk="1" hangingPunct="1" indent="-285750" marL="285750">
              <a:lnSpc>
                <a:spcPct val="150000"/>
              </a:lnSpc>
              <a:buFont typeface="Wingdings" panose="05000000000000000000" pitchFamily="2" charset="2"/>
              <a:buChar char="Ø"/>
            </a:pPr>
            <a:r>
              <a:rPr dirty="0" sz="1600" lang="en-US">
                <a:latin typeface="Arial" panose="020B0604020202020204" pitchFamily="34" charset="0"/>
                <a:cs typeface="Arial" panose="020B0604020202020204" pitchFamily="34" charset="0"/>
              </a:rPr>
              <a:t>Valve is present which is called vein valve. The presence of valve prevent blood flowing backwards under the force of gravity.</a:t>
            </a:r>
          </a:p>
          <a:p>
            <a:pPr eaLnBrk="1" hangingPunct="1" indent="-285750" marL="285750">
              <a:lnSpc>
                <a:spcPct val="150000"/>
              </a:lnSpc>
              <a:buFont typeface="Wingdings" panose="05000000000000000000" pitchFamily="2" charset="2"/>
              <a:buChar char="Ø"/>
            </a:pPr>
            <a:r>
              <a:rPr dirty="0" sz="1600" lang="en-US" err="1">
                <a:latin typeface="Arial" panose="020B0604020202020204" pitchFamily="34" charset="0"/>
                <a:cs typeface="Arial" panose="020B0604020202020204" pitchFamily="34" charset="0"/>
              </a:rPr>
              <a:t>Venules</a:t>
            </a:r>
            <a:r>
              <a:rPr dirty="0" sz="1600" lang="en-US">
                <a:latin typeface="Arial" panose="020B0604020202020204" pitchFamily="34" charset="0"/>
                <a:cs typeface="Arial" panose="020B0604020202020204" pitchFamily="34" charset="0"/>
              </a:rPr>
              <a:t> smaller channel take blood to the veins.</a:t>
            </a:r>
            <a:endParaRPr b="1" dirty="0" sz="1600" lang="en-US">
              <a:latin typeface="Arial" panose="020B0604020202020204" pitchFamily="34" charset="0"/>
              <a:cs typeface="Arial" panose="020B0604020202020204" pitchFamily="34" charset="0"/>
            </a:endParaRPr>
          </a:p>
          <a:p>
            <a:pPr eaLnBrk="1" hangingPunct="1">
              <a:lnSpc>
                <a:spcPct val="150000"/>
              </a:lnSpc>
            </a:pPr>
            <a:r>
              <a:rPr b="1" dirty="0" sz="1600" lang="en-US">
                <a:solidFill>
                  <a:srgbClr val="FF0000"/>
                </a:solidFill>
                <a:latin typeface="Arial" panose="020B0604020202020204" pitchFamily="34" charset="0"/>
                <a:cs typeface="Arial" panose="020B0604020202020204" pitchFamily="34" charset="0"/>
              </a:rPr>
              <a:t>3. Capillaries</a:t>
            </a:r>
          </a:p>
          <a:p>
            <a:pPr eaLnBrk="1" hangingPunct="1" indent="-285750" marL="285750">
              <a:lnSpc>
                <a:spcPct val="150000"/>
              </a:lnSpc>
              <a:buFont typeface="Wingdings" panose="05000000000000000000" pitchFamily="2" charset="2"/>
              <a:buChar char="Ø"/>
            </a:pPr>
            <a:r>
              <a:rPr dirty="0" sz="1600" lang="en-US">
                <a:latin typeface="Arial" panose="020B0604020202020204" pitchFamily="34" charset="0"/>
                <a:cs typeface="Arial" panose="020B0604020202020204" pitchFamily="34" charset="0"/>
              </a:rPr>
              <a:t>Smallest vessels, microscopic, nutrients and gases diffuse here.</a:t>
            </a:r>
          </a:p>
          <a:p>
            <a:pPr eaLnBrk="1" hangingPunct="1"/>
            <a:endParaRPr dirty="0" lang="en-US">
              <a:solidFill>
                <a:srgbClr val="FFFF00"/>
              </a:solidFill>
            </a:endParaRPr>
          </a:p>
          <a:p>
            <a:pPr eaLnBrk="1" hangingPunct="1" indent="-285750" marL="285750">
              <a:buFont typeface="Wingdings" panose="05000000000000000000" pitchFamily="2" charset="2"/>
              <a:buChar char="Ø"/>
            </a:pPr>
            <a:endParaRPr dirty="0" lang="en-US">
              <a:solidFill>
                <a:srgbClr val="FFFF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pic>
        <p:nvPicPr>
          <p:cNvPr id="2097168" name="Picture 2" descr="Conduction System of the Heart - ppt video online download"/>
          <p:cNvPicPr>
            <a:picLocks noChangeAspect="1" noChangeArrowheads="1"/>
          </p:cNvPicPr>
          <p:nvPr/>
        </p:nvPicPr>
        <p:blipFill rotWithShape="1">
          <a:blip xmlns:r="http://schemas.openxmlformats.org/officeDocument/2006/relationships" r:embed="rId1"/>
          <a:srcRect l="5584" t="11795" r="3701" b="8775"/>
          <a:stretch>
            <a:fillRect/>
          </a:stretch>
        </p:blipFill>
        <p:spPr bwMode="auto">
          <a:xfrm>
            <a:off x="219370" y="3501391"/>
            <a:ext cx="5283093" cy="3228975"/>
          </a:xfrm>
          <a:prstGeom prst="rect"/>
          <a:noFill/>
        </p:spPr>
      </p:pic>
      <p:sp>
        <p:nvSpPr>
          <p:cNvPr id="1048624" name="AutoShape 8" descr="File:Electrical conduction system of the heart.svg - Wikimedia Commons"/>
          <p:cNvSpPr>
            <a:spLocks noChangeAspect="1" noChangeArrowheads="1"/>
          </p:cNvSpPr>
          <p:nvPr/>
        </p:nvSpPr>
        <p:spPr bwMode="auto">
          <a:xfrm>
            <a:off x="155575" y="-144463"/>
            <a:ext cx="304800" cy="304801"/>
          </a:xfrm>
          <a:prstGeom prst="rect"/>
          <a:noFill/>
        </p:spPr>
        <p:txBody>
          <a:bodyPr anchor="t" anchorCtr="0" bIns="45720" compatLnSpc="1" lIns="91440" numCol="1" rIns="91440" tIns="45720" vert="horz" wrap="square">
            <a:prstTxWarp prst="textNoShape"/>
          </a:bodyPr>
          <a:p>
            <a:endParaRPr lang="en-US"/>
          </a:p>
        </p:txBody>
      </p:sp>
      <p:sp>
        <p:nvSpPr>
          <p:cNvPr id="1048625" name="AutoShape 10" descr="File:Electrical conduction system of the heart.svg - Wikimedia Commons"/>
          <p:cNvSpPr>
            <a:spLocks noChangeAspect="1" noChangeArrowheads="1"/>
          </p:cNvSpPr>
          <p:nvPr/>
        </p:nvSpPr>
        <p:spPr bwMode="auto">
          <a:xfrm>
            <a:off x="7374980" y="5063263"/>
            <a:ext cx="304800" cy="304801"/>
          </a:xfrm>
          <a:prstGeom prst="rect"/>
          <a:noFill/>
        </p:spPr>
        <p:txBody>
          <a:bodyPr anchor="t" anchorCtr="0" bIns="45720" compatLnSpc="1" lIns="91440" numCol="1" rIns="91440" tIns="45720" vert="horz" wrap="square">
            <a:prstTxWarp prst="textNoShape"/>
          </a:bodyPr>
          <a:p>
            <a:endParaRPr lang="en-US"/>
          </a:p>
        </p:txBody>
      </p:sp>
      <p:sp>
        <p:nvSpPr>
          <p:cNvPr id="1048626" name="AutoShape 12" descr="File:Electrical conduction system of the heart.svg - Wikimedia Commons"/>
          <p:cNvSpPr>
            <a:spLocks noChangeAspect="1" noChangeArrowheads="1"/>
          </p:cNvSpPr>
          <p:nvPr/>
        </p:nvSpPr>
        <p:spPr bwMode="auto">
          <a:xfrm>
            <a:off x="307975" y="7937"/>
            <a:ext cx="304800" cy="304801"/>
          </a:xfrm>
          <a:prstGeom prst="rect"/>
          <a:noFill/>
        </p:spPr>
        <p:txBody>
          <a:bodyPr anchor="t" anchorCtr="0" bIns="45720" compatLnSpc="1" lIns="91440" numCol="1" rIns="91440" tIns="45720" vert="horz" wrap="square">
            <a:prstTxWarp prst="textNoShape"/>
          </a:bodyPr>
          <a:p>
            <a:endParaRPr lang="en-US"/>
          </a:p>
        </p:txBody>
      </p:sp>
      <p:sp>
        <p:nvSpPr>
          <p:cNvPr id="1048627" name="AutoShape 14" descr="File:Electrical conduction system of the heart.svg - Wikimedia Commons"/>
          <p:cNvSpPr>
            <a:spLocks noChangeAspect="1" noChangeArrowheads="1"/>
          </p:cNvSpPr>
          <p:nvPr/>
        </p:nvSpPr>
        <p:spPr bwMode="auto">
          <a:xfrm>
            <a:off x="460375" y="160337"/>
            <a:ext cx="304800" cy="304801"/>
          </a:xfrm>
          <a:prstGeom prst="rect"/>
          <a:noFill/>
        </p:spPr>
        <p:txBody>
          <a:bodyPr anchor="t" anchorCtr="0" bIns="45720" compatLnSpc="1" lIns="91440" numCol="1" rIns="91440" tIns="45720" vert="horz" wrap="square">
            <a:prstTxWarp prst="textNoShape"/>
          </a:bodyPr>
          <a:p>
            <a:endParaRPr lang="en-US"/>
          </a:p>
        </p:txBody>
      </p:sp>
      <p:pic>
        <p:nvPicPr>
          <p:cNvPr id="2097169" name="Picture 3" descr="Image result for advanced pacemaker block diagram">
            <a:hlinkClick r:id="rId2"/>
          </p:cNvPr>
          <p:cNvPicPr>
            <a:picLocks noChangeAspect="1" noChangeArrowheads="1"/>
          </p:cNvPicPr>
          <p:nvPr/>
        </p:nvPicPr>
        <p:blipFill>
          <a:blip xmlns:r="http://schemas.openxmlformats.org/officeDocument/2006/relationships" r:embed="rId3"/>
          <a:srcRect/>
          <a:stretch>
            <a:fillRect/>
          </a:stretch>
        </p:blipFill>
        <p:spPr bwMode="auto">
          <a:xfrm>
            <a:off x="353894" y="764836"/>
            <a:ext cx="3971319" cy="2948513"/>
          </a:xfrm>
          <a:prstGeom prst="rect"/>
          <a:noFill/>
          <a:ln>
            <a:noFill/>
          </a:ln>
        </p:spPr>
      </p:pic>
      <p:pic>
        <p:nvPicPr>
          <p:cNvPr id="2097170" name="Picture 5" descr="Normal Impulse     ConductionSinoatrial node    AV node Bundle of HisBundle Branches Purkinje fibers "/>
          <p:cNvPicPr>
            <a:picLocks noChangeAspect="1" noChangeArrowheads="1"/>
          </p:cNvPicPr>
          <p:nvPr/>
        </p:nvPicPr>
        <p:blipFill>
          <a:blip xmlns:r="http://schemas.openxmlformats.org/officeDocument/2006/relationships" r:embed="rId4"/>
          <a:srcRect l="10526" r="19737"/>
          <a:stretch>
            <a:fillRect/>
          </a:stretch>
        </p:blipFill>
        <p:spPr bwMode="auto">
          <a:xfrm>
            <a:off x="5928162" y="1834288"/>
            <a:ext cx="2514600" cy="3228975"/>
          </a:xfrm>
          <a:prstGeom prst="rect"/>
          <a:noFill/>
          <a:ln w="28575">
            <a:solidFill>
              <a:schemeClr val="tx1"/>
            </a:solidFill>
            <a:miter lim="800000"/>
            <a:headEnd/>
            <a:tailEnd/>
          </a:ln>
        </p:spPr>
      </p:pic>
      <p:sp>
        <p:nvSpPr>
          <p:cNvPr id="1048628" name="TextBox 4"/>
          <p:cNvSpPr txBox="1">
            <a:spLocks noChangeArrowheads="1"/>
          </p:cNvSpPr>
          <p:nvPr/>
        </p:nvSpPr>
        <p:spPr bwMode="auto">
          <a:xfrm>
            <a:off x="219370" y="106740"/>
            <a:ext cx="4107181" cy="447040"/>
          </a:xfrm>
          <a:prstGeom prst="rect"/>
          <a:solidFill>
            <a:srgbClr val="FFC000"/>
          </a:solidFill>
          <a:ln>
            <a:noFill/>
          </a:ln>
        </p:spPr>
        <p:txBody>
          <a:bodyPr wrap="none">
            <a:spAutoFit/>
          </a:bodyPr>
          <a:lstStyle>
            <a:lvl1pPr>
              <a:spcBef>
                <a:spcPct val="20000"/>
              </a:spcBef>
              <a:buChar char="•"/>
              <a:defRPr sz="3200">
                <a:solidFill>
                  <a:srgbClr val="E9E47D"/>
                </a:solidFill>
                <a:latin typeface="Arial" panose="020B0604020202020204" pitchFamily="34" charset="0"/>
                <a:cs typeface="Arial" panose="020B0604020202020204" pitchFamily="34" charset="0"/>
              </a:defRPr>
            </a:lvl1pPr>
            <a:lvl2pPr indent="-285750" marL="742950">
              <a:spcBef>
                <a:spcPct val="20000"/>
              </a:spcBef>
              <a:buChar char="–"/>
              <a:defRPr sz="2800">
                <a:solidFill>
                  <a:srgbClr val="E9E47D"/>
                </a:solidFill>
                <a:latin typeface="Arial" panose="020B0604020202020204" pitchFamily="34" charset="0"/>
                <a:cs typeface="Arial" panose="020B0604020202020204" pitchFamily="34" charset="0"/>
              </a:defRPr>
            </a:lvl2pPr>
            <a:lvl3pPr indent="-228600" marL="1143000">
              <a:spcBef>
                <a:spcPct val="20000"/>
              </a:spcBef>
              <a:buChar char="•"/>
              <a:defRPr sz="2400">
                <a:solidFill>
                  <a:srgbClr val="E9E47D"/>
                </a:solidFill>
                <a:latin typeface="Arial" panose="020B0604020202020204" pitchFamily="34" charset="0"/>
                <a:cs typeface="Arial" panose="020B0604020202020204" pitchFamily="34" charset="0"/>
              </a:defRPr>
            </a:lvl3pPr>
            <a:lvl4pPr indent="-228600" marL="1600200">
              <a:spcBef>
                <a:spcPct val="20000"/>
              </a:spcBef>
              <a:buChar char="–"/>
              <a:defRPr sz="2000">
                <a:solidFill>
                  <a:srgbClr val="E9E47D"/>
                </a:solidFill>
                <a:latin typeface="Arial" panose="020B0604020202020204" pitchFamily="34" charset="0"/>
                <a:cs typeface="Arial" panose="020B0604020202020204" pitchFamily="34" charset="0"/>
              </a:defRPr>
            </a:lvl4pPr>
            <a:lvl5pPr indent="-228600" marL="2057400">
              <a:spcBef>
                <a:spcPct val="20000"/>
              </a:spcBef>
              <a:buChar char="»"/>
              <a:defRPr sz="2000">
                <a:solidFill>
                  <a:srgbClr val="E9E47D"/>
                </a:solidFill>
                <a:latin typeface="Arial" panose="020B0604020202020204" pitchFamily="34" charset="0"/>
                <a:cs typeface="Arial" panose="020B0604020202020204" pitchFamily="34" charset="0"/>
              </a:defRPr>
            </a:lvl5pPr>
            <a:lvl6pPr eaLnBrk="0" fontAlgn="base" hangingPunct="0" indent="-228600" marL="25146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6pPr>
            <a:lvl7pPr eaLnBrk="0" fontAlgn="base" hangingPunct="0" indent="-228600" marL="29718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7pPr>
            <a:lvl8pPr eaLnBrk="0" fontAlgn="base" hangingPunct="0" indent="-228600" marL="34290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8pPr>
            <a:lvl9pPr eaLnBrk="0" fontAlgn="base" hangingPunct="0" indent="-228600" marL="38862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9pPr>
          </a:lstStyle>
          <a:p>
            <a:pPr>
              <a:spcBef>
                <a:spcPct val="0"/>
              </a:spcBef>
              <a:buFontTx/>
              <a:buNone/>
            </a:pPr>
            <a:r>
              <a:rPr altLang="en-US" b="1" dirty="0" sz="2400" lang="en-US">
                <a:solidFill>
                  <a:schemeClr val="tx1"/>
                </a:solidFill>
              </a:rPr>
              <a:t>Cardiac muscles of the heart</a:t>
            </a:r>
          </a:p>
        </p:txBody>
      </p:sp>
      <p:sp>
        <p:nvSpPr>
          <p:cNvPr id="1048629" name="Title 1"/>
          <p:cNvSpPr txBox="1"/>
          <p:nvPr/>
        </p:nvSpPr>
        <p:spPr>
          <a:xfrm>
            <a:off x="4700524" y="127634"/>
            <a:ext cx="3860800" cy="463928"/>
          </a:xfrm>
          <a:prstGeom prst="rect"/>
          <a:noFill/>
        </p:spPr>
        <p:txBody>
          <a:bodyPr anchor="ctr" bIns="45720" lIns="91440" rIns="91440" rtlCol="0" tIns="45720" vert="horz">
            <a:normAutofit/>
          </a:bodyPr>
          <a:lstStyle>
            <a:lvl1pPr algn="l" defTabSz="914400" eaLnBrk="1" hangingPunct="1" latinLnBrk="0" rtl="0">
              <a:lnSpc>
                <a:spcPct val="90000"/>
              </a:lnSpc>
              <a:spcBef>
                <a:spcPct val="0"/>
              </a:spcBef>
              <a:buNone/>
              <a:defRPr sz="4400" kern="1200">
                <a:solidFill>
                  <a:schemeClr val="tx1"/>
                </a:solidFill>
                <a:latin typeface="+mj-lt"/>
                <a:ea typeface="+mj-ea"/>
                <a:cs typeface="+mj-cs"/>
              </a:defRPr>
            </a:lvl1pPr>
          </a:lstStyle>
          <a:p>
            <a:r>
              <a:rPr b="1" dirty="0" sz="1800" lang="en-IN">
                <a:solidFill>
                  <a:srgbClr val="FF0000"/>
                </a:solidFill>
                <a:latin typeface="Arial" panose="020B0604020202020204" pitchFamily="34" charset="0"/>
                <a:cs typeface="Arial" panose="020B0604020202020204" pitchFamily="34" charset="0"/>
              </a:rPr>
              <a:t>- Conduction system of the Heart</a:t>
            </a:r>
            <a:endParaRPr b="1" dirty="0" sz="1800" lang="en-US">
              <a:solidFill>
                <a:srgbClr val="FF0000"/>
              </a:solidFill>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30" name="Content Placeholder 2"/>
          <p:cNvSpPr>
            <a:spLocks noGrp="1"/>
          </p:cNvSpPr>
          <p:nvPr>
            <p:ph idx="1"/>
          </p:nvPr>
        </p:nvSpPr>
        <p:spPr>
          <a:xfrm>
            <a:off x="0" y="571863"/>
            <a:ext cx="8778240" cy="6174377"/>
          </a:xfrm>
        </p:spPr>
        <p:txBody>
          <a:bodyPr>
            <a:normAutofit fontScale="83333" lnSpcReduction="10000"/>
          </a:bodyPr>
          <a:p>
            <a:pPr>
              <a:lnSpc>
                <a:spcPct val="150000"/>
              </a:lnSpc>
            </a:pPr>
            <a:r>
              <a:rPr b="1" dirty="0" sz="1800" lang="en-IN">
                <a:solidFill>
                  <a:srgbClr val="C00000"/>
                </a:solidFill>
                <a:latin typeface="Arial" panose="020B0604020202020204" pitchFamily="34" charset="0"/>
                <a:cs typeface="Arial" panose="020B0604020202020204" pitchFamily="34" charset="0"/>
              </a:rPr>
              <a:t>Sinoatrial node (SA node): </a:t>
            </a:r>
            <a:r>
              <a:rPr dirty="0" sz="1800" lang="en-IN">
                <a:latin typeface="Arial" panose="020B0604020202020204" pitchFamily="34" charset="0"/>
                <a:cs typeface="Arial" panose="020B0604020202020204" pitchFamily="34" charset="0"/>
              </a:rPr>
              <a:t>located in the right atrial wall just inferior to</a:t>
            </a:r>
            <a:r>
              <a:rPr b="1" dirty="0" sz="1800" lang="en-IN">
                <a:solidFill>
                  <a:srgbClr val="C00000"/>
                </a:solidFill>
                <a:latin typeface="Arial" panose="020B0604020202020204" pitchFamily="34" charset="0"/>
                <a:cs typeface="Arial" panose="020B0604020202020204" pitchFamily="34" charset="0"/>
              </a:rPr>
              <a:t> </a:t>
            </a:r>
            <a:r>
              <a:rPr dirty="0" sz="1800" lang="en-IN">
                <a:latin typeface="Arial" panose="020B0604020202020204" pitchFamily="34" charset="0"/>
                <a:cs typeface="Arial" panose="020B0604020202020204" pitchFamily="34" charset="0"/>
              </a:rPr>
              <a:t>the opening of the superior vena cava. Cardiac excitation begins in the SA node. An action potential spontaneously arises in the SA node and then conducts throughout both atria via gap junctions in the intercalated discs of atrial fibres. Following, the action potential, the two atria finish contracting at the same time.</a:t>
            </a:r>
          </a:p>
          <a:p>
            <a:pPr>
              <a:lnSpc>
                <a:spcPct val="150000"/>
              </a:lnSpc>
            </a:pPr>
            <a:r>
              <a:rPr b="1" dirty="0" sz="1800" lang="en-IN">
                <a:solidFill>
                  <a:srgbClr val="C00000"/>
                </a:solidFill>
                <a:latin typeface="Arial" panose="020B0604020202020204" pitchFamily="34" charset="0"/>
                <a:cs typeface="Arial" panose="020B0604020202020204" pitchFamily="34" charset="0"/>
              </a:rPr>
              <a:t>Atrioventricular node (AV node): AV node is </a:t>
            </a:r>
            <a:r>
              <a:rPr dirty="0" sz="1800" lang="en-IN">
                <a:latin typeface="Arial" panose="020B0604020202020204" pitchFamily="34" charset="0"/>
                <a:cs typeface="Arial" panose="020B0604020202020204" pitchFamily="34" charset="0"/>
              </a:rPr>
              <a:t>located in the interatrial septum, just anterior to the opening of the coronary sinus. The action potential reaches the AV node,  where the action potential slows considerably,  providing time for the atria to empty their blood into the ventricles.  </a:t>
            </a:r>
          </a:p>
          <a:p>
            <a:pPr>
              <a:lnSpc>
                <a:spcPct val="150000"/>
              </a:lnSpc>
            </a:pPr>
            <a:r>
              <a:rPr b="1" dirty="0" sz="1800" lang="en-IN">
                <a:solidFill>
                  <a:srgbClr val="C00000"/>
                </a:solidFill>
                <a:latin typeface="Arial" panose="020B0604020202020204" pitchFamily="34" charset="0"/>
                <a:cs typeface="Arial" panose="020B0604020202020204" pitchFamily="34" charset="0"/>
              </a:rPr>
              <a:t>Atrioventricular bundle (Bundle of His): </a:t>
            </a:r>
            <a:r>
              <a:rPr dirty="0" sz="1800" lang="en-IN">
                <a:latin typeface="Arial" panose="020B0604020202020204" pitchFamily="34" charset="0"/>
                <a:cs typeface="Arial" panose="020B0604020202020204" pitchFamily="34" charset="0"/>
              </a:rPr>
              <a:t>The action potential from the AV node, enters the Bundle of His. The AV bundle is the only site where action potentials can conduct from the atria to ventricles.</a:t>
            </a:r>
          </a:p>
          <a:p>
            <a:pPr>
              <a:lnSpc>
                <a:spcPct val="150000"/>
              </a:lnSpc>
            </a:pPr>
            <a:r>
              <a:rPr b="1" dirty="0" sz="1800" lang="en-IN">
                <a:solidFill>
                  <a:srgbClr val="C00000"/>
                </a:solidFill>
                <a:latin typeface="Arial" panose="020B0604020202020204" pitchFamily="34" charset="0"/>
                <a:cs typeface="Arial" panose="020B0604020202020204" pitchFamily="34" charset="0"/>
              </a:rPr>
              <a:t>Right and left bundle branches : </a:t>
            </a:r>
            <a:r>
              <a:rPr dirty="0" sz="1800" lang="en-IN">
                <a:latin typeface="Arial" panose="020B0604020202020204" pitchFamily="34" charset="0"/>
                <a:cs typeface="Arial" panose="020B0604020202020204" pitchFamily="34" charset="0"/>
              </a:rPr>
              <a:t>After conducting along the AV bundle, the action potential then enters both the right and left bundle branches that course through the interventricular septum toward the apex of the heart.</a:t>
            </a:r>
          </a:p>
          <a:p>
            <a:pPr>
              <a:lnSpc>
                <a:spcPct val="150000"/>
              </a:lnSpc>
            </a:pPr>
            <a:r>
              <a:rPr b="1" dirty="0" sz="1800" lang="en-IN">
                <a:solidFill>
                  <a:srgbClr val="C00000"/>
                </a:solidFill>
                <a:latin typeface="Arial" panose="020B0604020202020204" pitchFamily="34" charset="0"/>
                <a:cs typeface="Arial" panose="020B0604020202020204" pitchFamily="34" charset="0"/>
              </a:rPr>
              <a:t>Purkinje fibres: </a:t>
            </a:r>
            <a:r>
              <a:rPr dirty="0" sz="1800" lang="en-IN">
                <a:latin typeface="Arial" panose="020B0604020202020204" pitchFamily="34" charset="0"/>
                <a:cs typeface="Arial" panose="020B0604020202020204" pitchFamily="34" charset="0"/>
              </a:rPr>
              <a:t>These fibres rapidly conduct the action potential, first to the apex of the ventricles and then upward to the remainder of the ventricular myocardium.  Then, a fraction of a second after the atria contract, the ventricles contract.</a:t>
            </a:r>
            <a:endParaRPr dirty="0" sz="1800" lang="en-US">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06" name="TextBox 3"/>
          <p:cNvSpPr txBox="1">
            <a:spLocks noChangeArrowheads="1"/>
          </p:cNvSpPr>
          <p:nvPr/>
        </p:nvSpPr>
        <p:spPr bwMode="auto">
          <a:xfrm>
            <a:off x="172791" y="1005840"/>
            <a:ext cx="8798418" cy="4460240"/>
          </a:xfrm>
          <a:prstGeom prst="rect"/>
          <a:noFill/>
          <a:ln>
            <a:noFill/>
          </a:ln>
        </p:spPr>
        <p:txBody>
          <a:bodyPr wrap="square">
            <a:spAutoFit/>
          </a:bodyPr>
          <a:lstStyle>
            <a:lvl1pPr>
              <a:spcBef>
                <a:spcPct val="20000"/>
              </a:spcBef>
              <a:buChar char="•"/>
              <a:defRPr sz="3200">
                <a:solidFill>
                  <a:srgbClr val="E9E47D"/>
                </a:solidFill>
                <a:latin typeface="Arial" panose="020B0604020202020204" pitchFamily="34" charset="0"/>
                <a:cs typeface="Arial" panose="020B0604020202020204" pitchFamily="34" charset="0"/>
              </a:defRPr>
            </a:lvl1pPr>
            <a:lvl2pPr indent="-285750" marL="742950">
              <a:spcBef>
                <a:spcPct val="20000"/>
              </a:spcBef>
              <a:buChar char="–"/>
              <a:defRPr sz="2800">
                <a:solidFill>
                  <a:srgbClr val="E9E47D"/>
                </a:solidFill>
                <a:latin typeface="Arial" panose="020B0604020202020204" pitchFamily="34" charset="0"/>
                <a:cs typeface="Arial" panose="020B0604020202020204" pitchFamily="34" charset="0"/>
              </a:defRPr>
            </a:lvl2pPr>
            <a:lvl3pPr indent="-228600" marL="1143000">
              <a:spcBef>
                <a:spcPct val="20000"/>
              </a:spcBef>
              <a:buChar char="•"/>
              <a:defRPr sz="2400">
                <a:solidFill>
                  <a:srgbClr val="E9E47D"/>
                </a:solidFill>
                <a:latin typeface="Arial" panose="020B0604020202020204" pitchFamily="34" charset="0"/>
                <a:cs typeface="Arial" panose="020B0604020202020204" pitchFamily="34" charset="0"/>
              </a:defRPr>
            </a:lvl3pPr>
            <a:lvl4pPr indent="-228600" marL="1600200">
              <a:spcBef>
                <a:spcPct val="20000"/>
              </a:spcBef>
              <a:buChar char="–"/>
              <a:defRPr sz="2000">
                <a:solidFill>
                  <a:srgbClr val="E9E47D"/>
                </a:solidFill>
                <a:latin typeface="Arial" panose="020B0604020202020204" pitchFamily="34" charset="0"/>
                <a:cs typeface="Arial" panose="020B0604020202020204" pitchFamily="34" charset="0"/>
              </a:defRPr>
            </a:lvl4pPr>
            <a:lvl5pPr indent="-228600" marL="2057400">
              <a:spcBef>
                <a:spcPct val="20000"/>
              </a:spcBef>
              <a:buChar char="»"/>
              <a:defRPr sz="2000">
                <a:solidFill>
                  <a:srgbClr val="E9E47D"/>
                </a:solidFill>
                <a:latin typeface="Arial" panose="020B0604020202020204" pitchFamily="34" charset="0"/>
                <a:cs typeface="Arial" panose="020B0604020202020204" pitchFamily="34" charset="0"/>
              </a:defRPr>
            </a:lvl5pPr>
            <a:lvl6pPr eaLnBrk="0" fontAlgn="base" hangingPunct="0" indent="-228600" marL="25146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6pPr>
            <a:lvl7pPr eaLnBrk="0" fontAlgn="base" hangingPunct="0" indent="-228600" marL="29718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7pPr>
            <a:lvl8pPr eaLnBrk="0" fontAlgn="base" hangingPunct="0" indent="-228600" marL="34290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8pPr>
            <a:lvl9pPr eaLnBrk="0" fontAlgn="base" hangingPunct="0" indent="-228600" marL="38862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9pPr>
          </a:lstStyle>
          <a:p>
            <a:pPr algn="ctr" eaLnBrk="1" hangingPunct="1">
              <a:spcBef>
                <a:spcPct val="0"/>
              </a:spcBef>
              <a:buFontTx/>
              <a:buNone/>
            </a:pPr>
            <a:r>
              <a:rPr altLang="en-US" b="1" dirty="0" sz="2800" lang="en-US" u="sng">
                <a:solidFill>
                  <a:srgbClr val="C00000"/>
                </a:solidFill>
              </a:rPr>
              <a:t>Human circulatory system is closed type</a:t>
            </a:r>
          </a:p>
          <a:p>
            <a:pPr algn="just">
              <a:lnSpc>
                <a:spcPct val="150000"/>
              </a:lnSpc>
              <a:spcBef>
                <a:spcPct val="0"/>
              </a:spcBef>
              <a:buNone/>
            </a:pPr>
            <a:endParaRPr altLang="en-US" dirty="0" sz="2000" lang="en-US">
              <a:solidFill>
                <a:schemeClr val="tx1"/>
              </a:solidFill>
            </a:endParaRPr>
          </a:p>
          <a:p>
            <a:pPr algn="just" indent="-285750" marL="285750">
              <a:lnSpc>
                <a:spcPct val="150000"/>
              </a:lnSpc>
              <a:spcBef>
                <a:spcPct val="0"/>
              </a:spcBef>
            </a:pPr>
            <a:r>
              <a:rPr altLang="en-US" b="1" dirty="0" sz="2000" lang="en-US" u="sng">
                <a:solidFill>
                  <a:srgbClr val="C00000"/>
                </a:solidFill>
              </a:rPr>
              <a:t>Closed type-  </a:t>
            </a:r>
            <a:r>
              <a:rPr altLang="en-US" dirty="0" sz="2000" lang="en-US">
                <a:solidFill>
                  <a:schemeClr val="tx1"/>
                </a:solidFill>
              </a:rPr>
              <a:t>Blood flows around the body through the specific blood vessels. Aorta, arteries, arterioles, venules, veins, and vena cava are specific blood vessel found in human circulatory system. The path of flow of blood in a closed system is given below:</a:t>
            </a:r>
          </a:p>
          <a:p>
            <a:pPr algn="just" eaLnBrk="1" hangingPunct="1">
              <a:lnSpc>
                <a:spcPct val="150000"/>
              </a:lnSpc>
              <a:spcBef>
                <a:spcPct val="0"/>
              </a:spcBef>
              <a:buFontTx/>
              <a:buNone/>
            </a:pPr>
            <a:r>
              <a:rPr altLang="en-US" dirty="0" sz="2000" lang="en-US">
                <a:solidFill>
                  <a:srgbClr val="C00000"/>
                </a:solidFill>
              </a:rPr>
              <a:t>  </a:t>
            </a:r>
          </a:p>
          <a:p>
            <a:pPr algn="just" eaLnBrk="1" hangingPunct="1">
              <a:spcBef>
                <a:spcPct val="0"/>
              </a:spcBef>
              <a:buFontTx/>
              <a:buNone/>
            </a:pPr>
            <a:r>
              <a:rPr altLang="en-US" b="1" dirty="0" sz="2000" lang="en-US">
                <a:solidFill>
                  <a:srgbClr val="002060"/>
                </a:solidFill>
              </a:rPr>
              <a:t>Blood from the heart (oxygenated and pure)</a:t>
            </a:r>
            <a:r>
              <a:rPr altLang="en-US" b="1" dirty="0" sz="2000" lang="en-US">
                <a:solidFill>
                  <a:srgbClr val="002060"/>
                </a:solidFill>
                <a:sym typeface="Symbol" panose="05050102010706020507" pitchFamily="18" charset="2"/>
              </a:rPr>
              <a:t> </a:t>
            </a:r>
            <a:r>
              <a:rPr altLang="en-US" b="1" dirty="0" sz="2000" lang="en-US">
                <a:solidFill>
                  <a:srgbClr val="002060"/>
                </a:solidFill>
              </a:rPr>
              <a:t>aorta</a:t>
            </a:r>
            <a:r>
              <a:rPr altLang="en-US" b="1" dirty="0" sz="2000" lang="en-US">
                <a:solidFill>
                  <a:srgbClr val="002060"/>
                </a:solidFill>
                <a:sym typeface="Symbol" panose="05050102010706020507" pitchFamily="18" charset="2"/>
              </a:rPr>
              <a:t> </a:t>
            </a:r>
            <a:r>
              <a:rPr altLang="en-US" b="1" dirty="0" sz="2000" lang="en-US">
                <a:solidFill>
                  <a:srgbClr val="002060"/>
                </a:solidFill>
              </a:rPr>
              <a:t>arteries </a:t>
            </a:r>
            <a:r>
              <a:rPr altLang="en-US" b="1" dirty="0" sz="2000" lang="en-US">
                <a:solidFill>
                  <a:srgbClr val="002060"/>
                </a:solidFill>
                <a:sym typeface="Symbol" panose="05050102010706020507" pitchFamily="18" charset="2"/>
              </a:rPr>
              <a:t> </a:t>
            </a:r>
            <a:r>
              <a:rPr altLang="en-US" b="1" dirty="0" sz="2000" lang="en-US">
                <a:solidFill>
                  <a:srgbClr val="002060"/>
                </a:solidFill>
              </a:rPr>
              <a:t>arterioles</a:t>
            </a:r>
            <a:r>
              <a:rPr altLang="en-US" b="1" dirty="0" sz="2000" lang="en-US">
                <a:solidFill>
                  <a:srgbClr val="002060"/>
                </a:solidFill>
                <a:sym typeface="Symbol" panose="05050102010706020507" pitchFamily="18" charset="2"/>
              </a:rPr>
              <a:t> </a:t>
            </a:r>
            <a:r>
              <a:rPr altLang="en-US" b="1" dirty="0" sz="2000" lang="en-US">
                <a:solidFill>
                  <a:srgbClr val="002060"/>
                </a:solidFill>
              </a:rPr>
              <a:t>tissues </a:t>
            </a:r>
            <a:r>
              <a:rPr altLang="en-US" b="1" dirty="0" sz="2000" lang="en-US">
                <a:solidFill>
                  <a:srgbClr val="002060"/>
                </a:solidFill>
                <a:sym typeface="Symbol" panose="05050102010706020507" pitchFamily="18" charset="2"/>
              </a:rPr>
              <a:t> </a:t>
            </a:r>
            <a:r>
              <a:rPr altLang="en-US" b="1" dirty="0" sz="2000" lang="en-US">
                <a:solidFill>
                  <a:srgbClr val="002060"/>
                </a:solidFill>
              </a:rPr>
              <a:t>venules </a:t>
            </a:r>
            <a:r>
              <a:rPr altLang="en-US" b="1" dirty="0" sz="2000" lang="en-US">
                <a:solidFill>
                  <a:srgbClr val="002060"/>
                </a:solidFill>
                <a:sym typeface="Symbol" panose="05050102010706020507" pitchFamily="18" charset="2"/>
              </a:rPr>
              <a:t> </a:t>
            </a:r>
            <a:r>
              <a:rPr altLang="en-US" b="1" dirty="0" sz="2000" lang="en-US">
                <a:solidFill>
                  <a:srgbClr val="002060"/>
                </a:solidFill>
              </a:rPr>
              <a:t>veins </a:t>
            </a:r>
            <a:r>
              <a:rPr altLang="en-US" b="1" dirty="0" sz="2000" lang="en-US">
                <a:solidFill>
                  <a:srgbClr val="002060"/>
                </a:solidFill>
                <a:sym typeface="Symbol" panose="05050102010706020507" pitchFamily="18" charset="2"/>
              </a:rPr>
              <a:t> </a:t>
            </a:r>
            <a:r>
              <a:rPr altLang="en-US" b="1" dirty="0" sz="2000" lang="en-US">
                <a:solidFill>
                  <a:srgbClr val="002060"/>
                </a:solidFill>
              </a:rPr>
              <a:t>vena cava </a:t>
            </a:r>
            <a:r>
              <a:rPr altLang="en-US" b="1" dirty="0" sz="2000" lang="en-US">
                <a:solidFill>
                  <a:srgbClr val="002060"/>
                </a:solidFill>
                <a:sym typeface="Symbol" panose="05050102010706020507" pitchFamily="18" charset="2"/>
              </a:rPr>
              <a:t> </a:t>
            </a:r>
            <a:r>
              <a:rPr altLang="en-US" b="1" dirty="0" sz="2000" lang="en-US">
                <a:solidFill>
                  <a:srgbClr val="002060"/>
                </a:solidFill>
              </a:rPr>
              <a:t>back to heart (deoxygenated and impure).</a:t>
            </a:r>
          </a:p>
          <a:p>
            <a:pPr eaLnBrk="1" hangingPunct="1">
              <a:spcBef>
                <a:spcPct val="0"/>
              </a:spcBef>
              <a:buFontTx/>
              <a:buNone/>
            </a:pPr>
            <a:endParaRPr altLang="en-US" dirty="0" sz="1800" lang="en-US">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03" name="Content Placeholder 2"/>
          <p:cNvSpPr>
            <a:spLocks noGrp="1"/>
          </p:cNvSpPr>
          <p:nvPr>
            <p:ph idx="1"/>
          </p:nvPr>
        </p:nvSpPr>
        <p:spPr>
          <a:xfrm>
            <a:off x="325120" y="1825624"/>
            <a:ext cx="8422640" cy="4758055"/>
          </a:xfrm>
        </p:spPr>
        <p:txBody>
          <a:bodyPr/>
          <a:p>
            <a:endParaRPr dirty="0" lang="en-IN"/>
          </a:p>
        </p:txBody>
      </p:sp>
      <p:pic>
        <p:nvPicPr>
          <p:cNvPr id="2097154" name="Picture 2"/>
          <p:cNvPicPr>
            <a:picLocks noChangeAspect="1" noChangeArrowheads="1"/>
          </p:cNvPicPr>
          <p:nvPr/>
        </p:nvPicPr>
        <p:blipFill>
          <a:blip xmlns:r="http://schemas.openxmlformats.org/officeDocument/2006/relationships" r:embed="rId1"/>
          <a:srcRect/>
          <a:stretch>
            <a:fillRect/>
          </a:stretch>
        </p:blipFill>
        <p:spPr bwMode="auto">
          <a:xfrm>
            <a:off x="325120" y="1084857"/>
            <a:ext cx="7766685" cy="5304831"/>
          </a:xfrm>
          <a:prstGeom prst="rect"/>
          <a:noFill/>
        </p:spPr>
      </p:pic>
      <p:sp>
        <p:nvSpPr>
          <p:cNvPr id="1048604" name="TextBox 3"/>
          <p:cNvSpPr txBox="1"/>
          <p:nvPr/>
        </p:nvSpPr>
        <p:spPr>
          <a:xfrm>
            <a:off x="325120" y="325122"/>
            <a:ext cx="3078480" cy="510540"/>
          </a:xfrm>
          <a:prstGeom prst="rect"/>
          <a:noFill/>
        </p:spPr>
        <p:txBody>
          <a:bodyPr rtlCol="0" wrap="none">
            <a:spAutoFit/>
          </a:bodyPr>
          <a:p>
            <a:r>
              <a:rPr b="1" dirty="0" sz="2800" lang="en-IN">
                <a:highlight>
                  <a:srgbClr val="FFFF00"/>
                </a:highlight>
                <a:latin typeface="Arial" panose="020B0604020202020204" pitchFamily="34" charset="0"/>
                <a:cs typeface="Arial" panose="020B0604020202020204" pitchFamily="34" charset="0"/>
              </a:rPr>
              <a:t>Path of blood flow</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pic>
        <p:nvPicPr>
          <p:cNvPr id="2097153" name="Picture 2" descr="Heart Blood Flow Circulation of blood through the heart.  Anatomy stock vector"/>
          <p:cNvPicPr>
            <a:picLocks noChangeAspect="1" noChangeArrowheads="1"/>
          </p:cNvPicPr>
          <p:nvPr/>
        </p:nvPicPr>
        <p:blipFill>
          <a:blip xmlns:r="http://schemas.openxmlformats.org/officeDocument/2006/relationships" r:embed="rId1"/>
          <a:srcRect/>
          <a:stretch>
            <a:fillRect/>
          </a:stretch>
        </p:blipFill>
        <p:spPr bwMode="auto">
          <a:xfrm>
            <a:off x="0" y="0"/>
            <a:ext cx="9144000" cy="6939280"/>
          </a:xfrm>
          <a:prstGeom prst="rect"/>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Group 1"/>
          <p:cNvGrpSpPr/>
          <p:nvPr/>
        </p:nvGrpSpPr>
        <p:grpSpPr>
          <a:xfrm>
            <a:off x="148497" y="693738"/>
            <a:ext cx="5938184" cy="6164741"/>
            <a:chOff x="1689198" y="533400"/>
            <a:chExt cx="5938184" cy="6164741"/>
          </a:xfrm>
        </p:grpSpPr>
        <p:pic>
          <p:nvPicPr>
            <p:cNvPr id="2097152" name="Picture 4" descr="bio_ch37_4072"/>
            <p:cNvPicPr>
              <a:picLocks noChangeAspect="1" noChangeArrowheads="1"/>
            </p:cNvPicPr>
            <p:nvPr/>
          </p:nvPicPr>
          <p:blipFill>
            <a:blip xmlns:r="http://schemas.openxmlformats.org/officeDocument/2006/relationships" r:embed="rId1"/>
            <a:srcRect/>
            <a:stretch>
              <a:fillRect/>
            </a:stretch>
          </p:blipFill>
          <p:spPr bwMode="auto">
            <a:xfrm>
              <a:off x="2142332" y="536575"/>
              <a:ext cx="4494212" cy="6026150"/>
            </a:xfrm>
            <a:prstGeom prst="rect"/>
            <a:noFill/>
            <a:ln>
              <a:noFill/>
            </a:ln>
          </p:spPr>
        </p:pic>
        <p:grpSp>
          <p:nvGrpSpPr>
            <p:cNvPr id="43" name="Group 5"/>
            <p:cNvGrpSpPr/>
            <p:nvPr/>
          </p:nvGrpSpPr>
          <p:grpSpPr bwMode="auto">
            <a:xfrm>
              <a:off x="1689198" y="533400"/>
              <a:ext cx="5938184" cy="6164741"/>
              <a:chOff x="1663" y="836"/>
              <a:chExt cx="2498" cy="2777"/>
            </a:xfrm>
          </p:grpSpPr>
          <p:sp>
            <p:nvSpPr>
              <p:cNvPr id="1048586" name="Text Box 6"/>
              <p:cNvSpPr txBox="1">
                <a:spLocks noChangeArrowheads="1"/>
              </p:cNvSpPr>
              <p:nvPr/>
            </p:nvSpPr>
            <p:spPr bwMode="auto">
              <a:xfrm>
                <a:off x="1716" y="836"/>
                <a:ext cx="707" cy="263"/>
              </a:xfrm>
              <a:prstGeom prst="rect"/>
              <a:noFill/>
              <a:ln>
                <a:noFill/>
              </a:ln>
            </p:spPr>
            <p:txBody>
              <a:bodyPr wrap="square">
                <a:spAutoFit/>
              </a:bodyPr>
              <a:lstStyle>
                <a:lvl1pPr>
                  <a:spcBef>
                    <a:spcPct val="20000"/>
                  </a:spcBef>
                  <a:buChar char="•"/>
                  <a:defRPr sz="3200">
                    <a:solidFill>
                      <a:srgbClr val="E9E47D"/>
                    </a:solidFill>
                    <a:latin typeface="Arial" panose="020B0604020202020204" pitchFamily="34" charset="0"/>
                    <a:cs typeface="Arial" panose="020B0604020202020204" pitchFamily="34" charset="0"/>
                  </a:defRPr>
                </a:lvl1pPr>
                <a:lvl2pPr indent="-285750" marL="742950">
                  <a:spcBef>
                    <a:spcPct val="20000"/>
                  </a:spcBef>
                  <a:buChar char="–"/>
                  <a:defRPr sz="2800">
                    <a:solidFill>
                      <a:srgbClr val="E9E47D"/>
                    </a:solidFill>
                    <a:latin typeface="Arial" panose="020B0604020202020204" pitchFamily="34" charset="0"/>
                    <a:cs typeface="Arial" panose="020B0604020202020204" pitchFamily="34" charset="0"/>
                  </a:defRPr>
                </a:lvl2pPr>
                <a:lvl3pPr indent="-228600" marL="1143000">
                  <a:spcBef>
                    <a:spcPct val="20000"/>
                  </a:spcBef>
                  <a:buChar char="•"/>
                  <a:defRPr sz="2400">
                    <a:solidFill>
                      <a:srgbClr val="E9E47D"/>
                    </a:solidFill>
                    <a:latin typeface="Arial" panose="020B0604020202020204" pitchFamily="34" charset="0"/>
                    <a:cs typeface="Arial" panose="020B0604020202020204" pitchFamily="34" charset="0"/>
                  </a:defRPr>
                </a:lvl3pPr>
                <a:lvl4pPr indent="-228600" marL="1600200">
                  <a:spcBef>
                    <a:spcPct val="20000"/>
                  </a:spcBef>
                  <a:buChar char="–"/>
                  <a:defRPr sz="2000">
                    <a:solidFill>
                      <a:srgbClr val="E9E47D"/>
                    </a:solidFill>
                    <a:latin typeface="Arial" panose="020B0604020202020204" pitchFamily="34" charset="0"/>
                    <a:cs typeface="Arial" panose="020B0604020202020204" pitchFamily="34" charset="0"/>
                  </a:defRPr>
                </a:lvl4pPr>
                <a:lvl5pPr indent="-228600" marL="2057400">
                  <a:spcBef>
                    <a:spcPct val="20000"/>
                  </a:spcBef>
                  <a:buChar char="»"/>
                  <a:defRPr sz="2000">
                    <a:solidFill>
                      <a:srgbClr val="E9E47D"/>
                    </a:solidFill>
                    <a:latin typeface="Arial" panose="020B0604020202020204" pitchFamily="34" charset="0"/>
                    <a:cs typeface="Arial" panose="020B0604020202020204" pitchFamily="34" charset="0"/>
                  </a:defRPr>
                </a:lvl5pPr>
                <a:lvl6pPr eaLnBrk="0" fontAlgn="base" hangingPunct="0" indent="-228600" marL="25146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6pPr>
                <a:lvl7pPr eaLnBrk="0" fontAlgn="base" hangingPunct="0" indent="-228600" marL="29718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7pPr>
                <a:lvl8pPr eaLnBrk="0" fontAlgn="base" hangingPunct="0" indent="-228600" marL="34290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8pPr>
                <a:lvl9pPr eaLnBrk="0" fontAlgn="base" hangingPunct="0" indent="-228600" marL="38862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9pPr>
              </a:lstStyle>
              <a:p>
                <a:pPr algn="r">
                  <a:spcBef>
                    <a:spcPct val="0"/>
                  </a:spcBef>
                  <a:buFontTx/>
                  <a:buNone/>
                </a:pPr>
                <a:r>
                  <a:rPr altLang="en-US" dirty="0" sz="1600" lang="en-US">
                    <a:solidFill>
                      <a:schemeClr val="tx1"/>
                    </a:solidFill>
                  </a:rPr>
                  <a:t>Capillaries of head and arms</a:t>
                </a:r>
              </a:p>
            </p:txBody>
          </p:sp>
          <p:sp>
            <p:nvSpPr>
              <p:cNvPr id="1048587" name="Text Box 7"/>
              <p:cNvSpPr txBox="1">
                <a:spLocks noChangeArrowheads="1"/>
              </p:cNvSpPr>
              <p:nvPr/>
            </p:nvSpPr>
            <p:spPr bwMode="auto">
              <a:xfrm>
                <a:off x="3123" y="3350"/>
                <a:ext cx="1038" cy="263"/>
              </a:xfrm>
              <a:prstGeom prst="rect"/>
              <a:noFill/>
              <a:ln>
                <a:noFill/>
              </a:ln>
            </p:spPr>
            <p:txBody>
              <a:bodyPr wrap="square">
                <a:spAutoFit/>
              </a:bodyPr>
              <a:lstStyle>
                <a:lvl1pPr>
                  <a:spcBef>
                    <a:spcPct val="20000"/>
                  </a:spcBef>
                  <a:buChar char="•"/>
                  <a:defRPr sz="3200">
                    <a:solidFill>
                      <a:srgbClr val="E9E47D"/>
                    </a:solidFill>
                    <a:latin typeface="Arial" panose="020B0604020202020204" pitchFamily="34" charset="0"/>
                    <a:cs typeface="Arial" panose="020B0604020202020204" pitchFamily="34" charset="0"/>
                  </a:defRPr>
                </a:lvl1pPr>
                <a:lvl2pPr indent="-285750" marL="742950">
                  <a:spcBef>
                    <a:spcPct val="20000"/>
                  </a:spcBef>
                  <a:buChar char="–"/>
                  <a:defRPr sz="2800">
                    <a:solidFill>
                      <a:srgbClr val="E9E47D"/>
                    </a:solidFill>
                    <a:latin typeface="Arial" panose="020B0604020202020204" pitchFamily="34" charset="0"/>
                    <a:cs typeface="Arial" panose="020B0604020202020204" pitchFamily="34" charset="0"/>
                  </a:defRPr>
                </a:lvl2pPr>
                <a:lvl3pPr indent="-228600" marL="1143000">
                  <a:spcBef>
                    <a:spcPct val="20000"/>
                  </a:spcBef>
                  <a:buChar char="•"/>
                  <a:defRPr sz="2400">
                    <a:solidFill>
                      <a:srgbClr val="E9E47D"/>
                    </a:solidFill>
                    <a:latin typeface="Arial" panose="020B0604020202020204" pitchFamily="34" charset="0"/>
                    <a:cs typeface="Arial" panose="020B0604020202020204" pitchFamily="34" charset="0"/>
                  </a:defRPr>
                </a:lvl3pPr>
                <a:lvl4pPr indent="-228600" marL="1600200">
                  <a:spcBef>
                    <a:spcPct val="20000"/>
                  </a:spcBef>
                  <a:buChar char="–"/>
                  <a:defRPr sz="2000">
                    <a:solidFill>
                      <a:srgbClr val="E9E47D"/>
                    </a:solidFill>
                    <a:latin typeface="Arial" panose="020B0604020202020204" pitchFamily="34" charset="0"/>
                    <a:cs typeface="Arial" panose="020B0604020202020204" pitchFamily="34" charset="0"/>
                  </a:defRPr>
                </a:lvl4pPr>
                <a:lvl5pPr indent="-228600" marL="2057400">
                  <a:spcBef>
                    <a:spcPct val="20000"/>
                  </a:spcBef>
                  <a:buChar char="»"/>
                  <a:defRPr sz="2000">
                    <a:solidFill>
                      <a:srgbClr val="E9E47D"/>
                    </a:solidFill>
                    <a:latin typeface="Arial" panose="020B0604020202020204" pitchFamily="34" charset="0"/>
                    <a:cs typeface="Arial" panose="020B0604020202020204" pitchFamily="34" charset="0"/>
                  </a:defRPr>
                </a:lvl5pPr>
                <a:lvl6pPr eaLnBrk="0" fontAlgn="base" hangingPunct="0" indent="-228600" marL="25146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6pPr>
                <a:lvl7pPr eaLnBrk="0" fontAlgn="base" hangingPunct="0" indent="-228600" marL="29718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7pPr>
                <a:lvl8pPr eaLnBrk="0" fontAlgn="base" hangingPunct="0" indent="-228600" marL="34290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8pPr>
                <a:lvl9pPr eaLnBrk="0" fontAlgn="base" hangingPunct="0" indent="-228600" marL="38862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9pPr>
              </a:lstStyle>
              <a:p>
                <a:pPr>
                  <a:spcBef>
                    <a:spcPct val="0"/>
                  </a:spcBef>
                  <a:buFontTx/>
                  <a:buNone/>
                </a:pPr>
                <a:r>
                  <a:rPr altLang="en-US" dirty="0" sz="1600" lang="en-US">
                    <a:solidFill>
                      <a:schemeClr val="tx1"/>
                    </a:solidFill>
                  </a:rPr>
                  <a:t>Capillaries of abdominal organs and legs</a:t>
                </a:r>
              </a:p>
            </p:txBody>
          </p:sp>
          <p:sp>
            <p:nvSpPr>
              <p:cNvPr id="1048588" name="Text Box 8"/>
              <p:cNvSpPr txBox="1">
                <a:spLocks noChangeArrowheads="1"/>
              </p:cNvSpPr>
              <p:nvPr/>
            </p:nvSpPr>
            <p:spPr bwMode="auto">
              <a:xfrm>
                <a:off x="1768" y="2793"/>
                <a:ext cx="588" cy="263"/>
              </a:xfrm>
              <a:prstGeom prst="rect"/>
              <a:noFill/>
              <a:ln>
                <a:noFill/>
              </a:ln>
            </p:spPr>
            <p:txBody>
              <a:bodyPr>
                <a:spAutoFit/>
              </a:bodyPr>
              <a:lstStyle>
                <a:lvl1pPr>
                  <a:spcBef>
                    <a:spcPct val="20000"/>
                  </a:spcBef>
                  <a:buChar char="•"/>
                  <a:defRPr sz="3200">
                    <a:solidFill>
                      <a:srgbClr val="E9E47D"/>
                    </a:solidFill>
                    <a:latin typeface="Arial" panose="020B0604020202020204" pitchFamily="34" charset="0"/>
                    <a:cs typeface="Arial" panose="020B0604020202020204" pitchFamily="34" charset="0"/>
                  </a:defRPr>
                </a:lvl1pPr>
                <a:lvl2pPr indent="-285750" marL="742950">
                  <a:spcBef>
                    <a:spcPct val="20000"/>
                  </a:spcBef>
                  <a:buChar char="–"/>
                  <a:defRPr sz="2800">
                    <a:solidFill>
                      <a:srgbClr val="E9E47D"/>
                    </a:solidFill>
                    <a:latin typeface="Arial" panose="020B0604020202020204" pitchFamily="34" charset="0"/>
                    <a:cs typeface="Arial" panose="020B0604020202020204" pitchFamily="34" charset="0"/>
                  </a:defRPr>
                </a:lvl2pPr>
                <a:lvl3pPr indent="-228600" marL="1143000">
                  <a:spcBef>
                    <a:spcPct val="20000"/>
                  </a:spcBef>
                  <a:buChar char="•"/>
                  <a:defRPr sz="2400">
                    <a:solidFill>
                      <a:srgbClr val="E9E47D"/>
                    </a:solidFill>
                    <a:latin typeface="Arial" panose="020B0604020202020204" pitchFamily="34" charset="0"/>
                    <a:cs typeface="Arial" panose="020B0604020202020204" pitchFamily="34" charset="0"/>
                  </a:defRPr>
                </a:lvl3pPr>
                <a:lvl4pPr indent="-228600" marL="1600200">
                  <a:spcBef>
                    <a:spcPct val="20000"/>
                  </a:spcBef>
                  <a:buChar char="–"/>
                  <a:defRPr sz="2000">
                    <a:solidFill>
                      <a:srgbClr val="E9E47D"/>
                    </a:solidFill>
                    <a:latin typeface="Arial" panose="020B0604020202020204" pitchFamily="34" charset="0"/>
                    <a:cs typeface="Arial" panose="020B0604020202020204" pitchFamily="34" charset="0"/>
                  </a:defRPr>
                </a:lvl4pPr>
                <a:lvl5pPr indent="-228600" marL="2057400">
                  <a:spcBef>
                    <a:spcPct val="20000"/>
                  </a:spcBef>
                  <a:buChar char="»"/>
                  <a:defRPr sz="2000">
                    <a:solidFill>
                      <a:srgbClr val="E9E47D"/>
                    </a:solidFill>
                    <a:latin typeface="Arial" panose="020B0604020202020204" pitchFamily="34" charset="0"/>
                    <a:cs typeface="Arial" panose="020B0604020202020204" pitchFamily="34" charset="0"/>
                  </a:defRPr>
                </a:lvl5pPr>
                <a:lvl6pPr eaLnBrk="0" fontAlgn="base" hangingPunct="0" indent="-228600" marL="25146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6pPr>
                <a:lvl7pPr eaLnBrk="0" fontAlgn="base" hangingPunct="0" indent="-228600" marL="29718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7pPr>
                <a:lvl8pPr eaLnBrk="0" fontAlgn="base" hangingPunct="0" indent="-228600" marL="34290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8pPr>
                <a:lvl9pPr eaLnBrk="0" fontAlgn="base" hangingPunct="0" indent="-228600" marL="38862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9pPr>
              </a:lstStyle>
              <a:p>
                <a:pPr algn="r">
                  <a:spcBef>
                    <a:spcPct val="0"/>
                  </a:spcBef>
                  <a:buFontTx/>
                  <a:buNone/>
                </a:pPr>
                <a:r>
                  <a:rPr altLang="en-US" dirty="0" sz="1600" lang="en-US">
                    <a:solidFill>
                      <a:schemeClr val="tx1"/>
                    </a:solidFill>
                  </a:rPr>
                  <a:t>Inferior vena cava</a:t>
                </a:r>
              </a:p>
            </p:txBody>
          </p:sp>
          <p:sp>
            <p:nvSpPr>
              <p:cNvPr id="1048589" name="Text Box 9"/>
              <p:cNvSpPr txBox="1">
                <a:spLocks noChangeArrowheads="1"/>
              </p:cNvSpPr>
              <p:nvPr/>
            </p:nvSpPr>
            <p:spPr bwMode="auto">
              <a:xfrm>
                <a:off x="1934" y="2285"/>
                <a:ext cx="644" cy="263"/>
              </a:xfrm>
              <a:prstGeom prst="rect"/>
              <a:noFill/>
              <a:ln>
                <a:noFill/>
              </a:ln>
            </p:spPr>
            <p:txBody>
              <a:bodyPr>
                <a:spAutoFit/>
              </a:bodyPr>
              <a:lstStyle>
                <a:lvl1pPr>
                  <a:spcBef>
                    <a:spcPct val="20000"/>
                  </a:spcBef>
                  <a:buChar char="•"/>
                  <a:defRPr sz="3200">
                    <a:solidFill>
                      <a:srgbClr val="E9E47D"/>
                    </a:solidFill>
                    <a:latin typeface="Arial" panose="020B0604020202020204" pitchFamily="34" charset="0"/>
                    <a:cs typeface="Arial" panose="020B0604020202020204" pitchFamily="34" charset="0"/>
                  </a:defRPr>
                </a:lvl1pPr>
                <a:lvl2pPr indent="-285750" marL="742950">
                  <a:spcBef>
                    <a:spcPct val="20000"/>
                  </a:spcBef>
                  <a:buChar char="–"/>
                  <a:defRPr sz="2800">
                    <a:solidFill>
                      <a:srgbClr val="E9E47D"/>
                    </a:solidFill>
                    <a:latin typeface="Arial" panose="020B0604020202020204" pitchFamily="34" charset="0"/>
                    <a:cs typeface="Arial" panose="020B0604020202020204" pitchFamily="34" charset="0"/>
                  </a:defRPr>
                </a:lvl2pPr>
                <a:lvl3pPr indent="-228600" marL="1143000">
                  <a:spcBef>
                    <a:spcPct val="20000"/>
                  </a:spcBef>
                  <a:buChar char="•"/>
                  <a:defRPr sz="2400">
                    <a:solidFill>
                      <a:srgbClr val="E9E47D"/>
                    </a:solidFill>
                    <a:latin typeface="Arial" panose="020B0604020202020204" pitchFamily="34" charset="0"/>
                    <a:cs typeface="Arial" panose="020B0604020202020204" pitchFamily="34" charset="0"/>
                  </a:defRPr>
                </a:lvl3pPr>
                <a:lvl4pPr indent="-228600" marL="1600200">
                  <a:spcBef>
                    <a:spcPct val="20000"/>
                  </a:spcBef>
                  <a:buChar char="–"/>
                  <a:defRPr sz="2000">
                    <a:solidFill>
                      <a:srgbClr val="E9E47D"/>
                    </a:solidFill>
                    <a:latin typeface="Arial" panose="020B0604020202020204" pitchFamily="34" charset="0"/>
                    <a:cs typeface="Arial" panose="020B0604020202020204" pitchFamily="34" charset="0"/>
                  </a:defRPr>
                </a:lvl4pPr>
                <a:lvl5pPr indent="-228600" marL="2057400">
                  <a:spcBef>
                    <a:spcPct val="20000"/>
                  </a:spcBef>
                  <a:buChar char="»"/>
                  <a:defRPr sz="2000">
                    <a:solidFill>
                      <a:srgbClr val="E9E47D"/>
                    </a:solidFill>
                    <a:latin typeface="Arial" panose="020B0604020202020204" pitchFamily="34" charset="0"/>
                    <a:cs typeface="Arial" panose="020B0604020202020204" pitchFamily="34" charset="0"/>
                  </a:defRPr>
                </a:lvl5pPr>
                <a:lvl6pPr eaLnBrk="0" fontAlgn="base" hangingPunct="0" indent="-228600" marL="25146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6pPr>
                <a:lvl7pPr eaLnBrk="0" fontAlgn="base" hangingPunct="0" indent="-228600" marL="29718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7pPr>
                <a:lvl8pPr eaLnBrk="0" fontAlgn="base" hangingPunct="0" indent="-228600" marL="34290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8pPr>
                <a:lvl9pPr eaLnBrk="0" fontAlgn="base" hangingPunct="0" indent="-228600" marL="38862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9pPr>
              </a:lstStyle>
              <a:p>
                <a:pPr algn="r">
                  <a:spcBef>
                    <a:spcPct val="0"/>
                  </a:spcBef>
                  <a:buFontTx/>
                  <a:buNone/>
                </a:pPr>
                <a:r>
                  <a:rPr altLang="en-US" dirty="0" sz="1600" lang="en-US">
                    <a:solidFill>
                      <a:schemeClr val="tx1"/>
                    </a:solidFill>
                  </a:rPr>
                  <a:t>Pulmonary vein</a:t>
                </a:r>
              </a:p>
            </p:txBody>
          </p:sp>
          <p:sp>
            <p:nvSpPr>
              <p:cNvPr id="1048590" name="Text Box 10"/>
              <p:cNvSpPr txBox="1">
                <a:spLocks noChangeArrowheads="1"/>
              </p:cNvSpPr>
              <p:nvPr/>
            </p:nvSpPr>
            <p:spPr bwMode="auto">
              <a:xfrm>
                <a:off x="1663" y="2444"/>
                <a:ext cx="708" cy="263"/>
              </a:xfrm>
              <a:prstGeom prst="rect"/>
              <a:noFill/>
              <a:ln>
                <a:noFill/>
              </a:ln>
            </p:spPr>
            <p:txBody>
              <a:bodyPr>
                <a:spAutoFit/>
              </a:bodyPr>
              <a:lstStyle>
                <a:lvl1pPr>
                  <a:spcBef>
                    <a:spcPct val="20000"/>
                  </a:spcBef>
                  <a:buChar char="•"/>
                  <a:defRPr sz="3200">
                    <a:solidFill>
                      <a:srgbClr val="E9E47D"/>
                    </a:solidFill>
                    <a:latin typeface="Arial" panose="020B0604020202020204" pitchFamily="34" charset="0"/>
                    <a:cs typeface="Arial" panose="020B0604020202020204" pitchFamily="34" charset="0"/>
                  </a:defRPr>
                </a:lvl1pPr>
                <a:lvl2pPr indent="-285750" marL="742950">
                  <a:spcBef>
                    <a:spcPct val="20000"/>
                  </a:spcBef>
                  <a:buChar char="–"/>
                  <a:defRPr sz="2800">
                    <a:solidFill>
                      <a:srgbClr val="E9E47D"/>
                    </a:solidFill>
                    <a:latin typeface="Arial" panose="020B0604020202020204" pitchFamily="34" charset="0"/>
                    <a:cs typeface="Arial" panose="020B0604020202020204" pitchFamily="34" charset="0"/>
                  </a:defRPr>
                </a:lvl2pPr>
                <a:lvl3pPr indent="-228600" marL="1143000">
                  <a:spcBef>
                    <a:spcPct val="20000"/>
                  </a:spcBef>
                  <a:buChar char="•"/>
                  <a:defRPr sz="2400">
                    <a:solidFill>
                      <a:srgbClr val="E9E47D"/>
                    </a:solidFill>
                    <a:latin typeface="Arial" panose="020B0604020202020204" pitchFamily="34" charset="0"/>
                    <a:cs typeface="Arial" panose="020B0604020202020204" pitchFamily="34" charset="0"/>
                  </a:defRPr>
                </a:lvl3pPr>
                <a:lvl4pPr indent="-228600" marL="1600200">
                  <a:spcBef>
                    <a:spcPct val="20000"/>
                  </a:spcBef>
                  <a:buChar char="–"/>
                  <a:defRPr sz="2000">
                    <a:solidFill>
                      <a:srgbClr val="E9E47D"/>
                    </a:solidFill>
                    <a:latin typeface="Arial" panose="020B0604020202020204" pitchFamily="34" charset="0"/>
                    <a:cs typeface="Arial" panose="020B0604020202020204" pitchFamily="34" charset="0"/>
                  </a:defRPr>
                </a:lvl4pPr>
                <a:lvl5pPr indent="-228600" marL="2057400">
                  <a:spcBef>
                    <a:spcPct val="20000"/>
                  </a:spcBef>
                  <a:buChar char="»"/>
                  <a:defRPr sz="2000">
                    <a:solidFill>
                      <a:srgbClr val="E9E47D"/>
                    </a:solidFill>
                    <a:latin typeface="Arial" panose="020B0604020202020204" pitchFamily="34" charset="0"/>
                    <a:cs typeface="Arial" panose="020B0604020202020204" pitchFamily="34" charset="0"/>
                  </a:defRPr>
                </a:lvl5pPr>
                <a:lvl6pPr eaLnBrk="0" fontAlgn="base" hangingPunct="0" indent="-228600" marL="25146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6pPr>
                <a:lvl7pPr eaLnBrk="0" fontAlgn="base" hangingPunct="0" indent="-228600" marL="29718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7pPr>
                <a:lvl8pPr eaLnBrk="0" fontAlgn="base" hangingPunct="0" indent="-228600" marL="34290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8pPr>
                <a:lvl9pPr eaLnBrk="0" fontAlgn="base" hangingPunct="0" indent="-228600" marL="38862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9pPr>
              </a:lstStyle>
              <a:p>
                <a:pPr>
                  <a:spcBef>
                    <a:spcPct val="0"/>
                  </a:spcBef>
                  <a:buFontTx/>
                  <a:buNone/>
                </a:pPr>
                <a:r>
                  <a:rPr altLang="en-US" dirty="0" sz="1600" lang="en-US">
                    <a:solidFill>
                      <a:schemeClr val="tx1"/>
                    </a:solidFill>
                  </a:rPr>
                  <a:t>Capillaries of right lung</a:t>
                </a:r>
              </a:p>
            </p:txBody>
          </p:sp>
          <p:sp>
            <p:nvSpPr>
              <p:cNvPr id="1048591" name="Text Box 11"/>
              <p:cNvSpPr txBox="1">
                <a:spLocks noChangeArrowheads="1"/>
              </p:cNvSpPr>
              <p:nvPr/>
            </p:nvSpPr>
            <p:spPr bwMode="auto">
              <a:xfrm>
                <a:off x="1757" y="1317"/>
                <a:ext cx="521" cy="263"/>
              </a:xfrm>
              <a:prstGeom prst="rect"/>
              <a:noFill/>
              <a:ln>
                <a:noFill/>
              </a:ln>
            </p:spPr>
            <p:txBody>
              <a:bodyPr wrap="square">
                <a:spAutoFit/>
              </a:bodyPr>
              <a:lstStyle>
                <a:lvl1pPr>
                  <a:spcBef>
                    <a:spcPct val="20000"/>
                  </a:spcBef>
                  <a:buChar char="•"/>
                  <a:defRPr sz="3200">
                    <a:solidFill>
                      <a:srgbClr val="E9E47D"/>
                    </a:solidFill>
                    <a:latin typeface="Arial" panose="020B0604020202020204" pitchFamily="34" charset="0"/>
                    <a:cs typeface="Arial" panose="020B0604020202020204" pitchFamily="34" charset="0"/>
                  </a:defRPr>
                </a:lvl1pPr>
                <a:lvl2pPr indent="-285750" marL="742950">
                  <a:spcBef>
                    <a:spcPct val="20000"/>
                  </a:spcBef>
                  <a:buChar char="–"/>
                  <a:defRPr sz="2800">
                    <a:solidFill>
                      <a:srgbClr val="E9E47D"/>
                    </a:solidFill>
                    <a:latin typeface="Arial" panose="020B0604020202020204" pitchFamily="34" charset="0"/>
                    <a:cs typeface="Arial" panose="020B0604020202020204" pitchFamily="34" charset="0"/>
                  </a:defRPr>
                </a:lvl2pPr>
                <a:lvl3pPr indent="-228600" marL="1143000">
                  <a:spcBef>
                    <a:spcPct val="20000"/>
                  </a:spcBef>
                  <a:buChar char="•"/>
                  <a:defRPr sz="2400">
                    <a:solidFill>
                      <a:srgbClr val="E9E47D"/>
                    </a:solidFill>
                    <a:latin typeface="Arial" panose="020B0604020202020204" pitchFamily="34" charset="0"/>
                    <a:cs typeface="Arial" panose="020B0604020202020204" pitchFamily="34" charset="0"/>
                  </a:defRPr>
                </a:lvl3pPr>
                <a:lvl4pPr indent="-228600" marL="1600200">
                  <a:spcBef>
                    <a:spcPct val="20000"/>
                  </a:spcBef>
                  <a:buChar char="–"/>
                  <a:defRPr sz="2000">
                    <a:solidFill>
                      <a:srgbClr val="E9E47D"/>
                    </a:solidFill>
                    <a:latin typeface="Arial" panose="020B0604020202020204" pitchFamily="34" charset="0"/>
                    <a:cs typeface="Arial" panose="020B0604020202020204" pitchFamily="34" charset="0"/>
                  </a:defRPr>
                </a:lvl4pPr>
                <a:lvl5pPr indent="-228600" marL="2057400">
                  <a:spcBef>
                    <a:spcPct val="20000"/>
                  </a:spcBef>
                  <a:buChar char="»"/>
                  <a:defRPr sz="2000">
                    <a:solidFill>
                      <a:srgbClr val="E9E47D"/>
                    </a:solidFill>
                    <a:latin typeface="Arial" panose="020B0604020202020204" pitchFamily="34" charset="0"/>
                    <a:cs typeface="Arial" panose="020B0604020202020204" pitchFamily="34" charset="0"/>
                  </a:defRPr>
                </a:lvl5pPr>
                <a:lvl6pPr eaLnBrk="0" fontAlgn="base" hangingPunct="0" indent="-228600" marL="25146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6pPr>
                <a:lvl7pPr eaLnBrk="0" fontAlgn="base" hangingPunct="0" indent="-228600" marL="29718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7pPr>
                <a:lvl8pPr eaLnBrk="0" fontAlgn="base" hangingPunct="0" indent="-228600" marL="34290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8pPr>
                <a:lvl9pPr eaLnBrk="0" fontAlgn="base" hangingPunct="0" indent="-228600" marL="38862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9pPr>
              </a:lstStyle>
              <a:p>
                <a:pPr algn="r">
                  <a:spcBef>
                    <a:spcPct val="0"/>
                  </a:spcBef>
                  <a:buFontTx/>
                  <a:buNone/>
                </a:pPr>
                <a:r>
                  <a:rPr altLang="en-US" dirty="0" sz="1600" lang="en-US">
                    <a:solidFill>
                      <a:schemeClr val="tx1"/>
                    </a:solidFill>
                  </a:rPr>
                  <a:t>Superior vena cava</a:t>
                </a:r>
              </a:p>
            </p:txBody>
          </p:sp>
          <p:sp>
            <p:nvSpPr>
              <p:cNvPr id="1048592" name="Text Box 12"/>
              <p:cNvSpPr txBox="1">
                <a:spLocks noChangeArrowheads="1"/>
              </p:cNvSpPr>
              <p:nvPr/>
            </p:nvSpPr>
            <p:spPr bwMode="auto">
              <a:xfrm>
                <a:off x="2592" y="1387"/>
                <a:ext cx="444" cy="153"/>
              </a:xfrm>
              <a:prstGeom prst="rect"/>
              <a:noFill/>
              <a:ln>
                <a:noFill/>
              </a:ln>
            </p:spPr>
            <p:txBody>
              <a:bodyPr>
                <a:spAutoFit/>
              </a:bodyPr>
              <a:lstStyle>
                <a:lvl1pPr>
                  <a:spcBef>
                    <a:spcPct val="20000"/>
                  </a:spcBef>
                  <a:buChar char="•"/>
                  <a:defRPr sz="3200">
                    <a:solidFill>
                      <a:srgbClr val="E9E47D"/>
                    </a:solidFill>
                    <a:latin typeface="Arial" panose="020B0604020202020204" pitchFamily="34" charset="0"/>
                    <a:cs typeface="Arial" panose="020B0604020202020204" pitchFamily="34" charset="0"/>
                  </a:defRPr>
                </a:lvl1pPr>
                <a:lvl2pPr indent="-285750" marL="742950">
                  <a:spcBef>
                    <a:spcPct val="20000"/>
                  </a:spcBef>
                  <a:buChar char="–"/>
                  <a:defRPr sz="2800">
                    <a:solidFill>
                      <a:srgbClr val="E9E47D"/>
                    </a:solidFill>
                    <a:latin typeface="Arial" panose="020B0604020202020204" pitchFamily="34" charset="0"/>
                    <a:cs typeface="Arial" panose="020B0604020202020204" pitchFamily="34" charset="0"/>
                  </a:defRPr>
                </a:lvl2pPr>
                <a:lvl3pPr indent="-228600" marL="1143000">
                  <a:spcBef>
                    <a:spcPct val="20000"/>
                  </a:spcBef>
                  <a:buChar char="•"/>
                  <a:defRPr sz="2400">
                    <a:solidFill>
                      <a:srgbClr val="E9E47D"/>
                    </a:solidFill>
                    <a:latin typeface="Arial" panose="020B0604020202020204" pitchFamily="34" charset="0"/>
                    <a:cs typeface="Arial" panose="020B0604020202020204" pitchFamily="34" charset="0"/>
                  </a:defRPr>
                </a:lvl3pPr>
                <a:lvl4pPr indent="-228600" marL="1600200">
                  <a:spcBef>
                    <a:spcPct val="20000"/>
                  </a:spcBef>
                  <a:buChar char="–"/>
                  <a:defRPr sz="2000">
                    <a:solidFill>
                      <a:srgbClr val="E9E47D"/>
                    </a:solidFill>
                    <a:latin typeface="Arial" panose="020B0604020202020204" pitchFamily="34" charset="0"/>
                    <a:cs typeface="Arial" panose="020B0604020202020204" pitchFamily="34" charset="0"/>
                  </a:defRPr>
                </a:lvl4pPr>
                <a:lvl5pPr indent="-228600" marL="2057400">
                  <a:spcBef>
                    <a:spcPct val="20000"/>
                  </a:spcBef>
                  <a:buChar char="»"/>
                  <a:defRPr sz="2000">
                    <a:solidFill>
                      <a:srgbClr val="E9E47D"/>
                    </a:solidFill>
                    <a:latin typeface="Arial" panose="020B0604020202020204" pitchFamily="34" charset="0"/>
                    <a:cs typeface="Arial" panose="020B0604020202020204" pitchFamily="34" charset="0"/>
                  </a:defRPr>
                </a:lvl5pPr>
                <a:lvl6pPr eaLnBrk="0" fontAlgn="base" hangingPunct="0" indent="-228600" marL="25146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6pPr>
                <a:lvl7pPr eaLnBrk="0" fontAlgn="base" hangingPunct="0" indent="-228600" marL="29718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7pPr>
                <a:lvl8pPr eaLnBrk="0" fontAlgn="base" hangingPunct="0" indent="-228600" marL="34290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8pPr>
                <a:lvl9pPr eaLnBrk="0" fontAlgn="base" hangingPunct="0" indent="-228600" marL="38862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9pPr>
              </a:lstStyle>
              <a:p>
                <a:pPr>
                  <a:spcBef>
                    <a:spcPct val="0"/>
                  </a:spcBef>
                  <a:buFontTx/>
                  <a:buNone/>
                </a:pPr>
                <a:r>
                  <a:rPr altLang="en-US" dirty="0" sz="1600" lang="en-US">
                    <a:solidFill>
                      <a:schemeClr val="tx1"/>
                    </a:solidFill>
                  </a:rPr>
                  <a:t>Aorta</a:t>
                </a:r>
              </a:p>
            </p:txBody>
          </p:sp>
          <p:sp>
            <p:nvSpPr>
              <p:cNvPr id="1048593" name="Text Box 13"/>
              <p:cNvSpPr txBox="1">
                <a:spLocks noChangeArrowheads="1"/>
              </p:cNvSpPr>
              <p:nvPr/>
            </p:nvSpPr>
            <p:spPr bwMode="auto">
              <a:xfrm>
                <a:off x="3060" y="1317"/>
                <a:ext cx="660" cy="263"/>
              </a:xfrm>
              <a:prstGeom prst="rect"/>
              <a:noFill/>
              <a:ln>
                <a:noFill/>
              </a:ln>
            </p:spPr>
            <p:txBody>
              <a:bodyPr>
                <a:spAutoFit/>
              </a:bodyPr>
              <a:lstStyle>
                <a:lvl1pPr>
                  <a:spcBef>
                    <a:spcPct val="20000"/>
                  </a:spcBef>
                  <a:buChar char="•"/>
                  <a:defRPr sz="3200">
                    <a:solidFill>
                      <a:srgbClr val="E9E47D"/>
                    </a:solidFill>
                    <a:latin typeface="Arial" panose="020B0604020202020204" pitchFamily="34" charset="0"/>
                    <a:cs typeface="Arial" panose="020B0604020202020204" pitchFamily="34" charset="0"/>
                  </a:defRPr>
                </a:lvl1pPr>
                <a:lvl2pPr indent="-285750" marL="742950">
                  <a:spcBef>
                    <a:spcPct val="20000"/>
                  </a:spcBef>
                  <a:buChar char="–"/>
                  <a:defRPr sz="2800">
                    <a:solidFill>
                      <a:srgbClr val="E9E47D"/>
                    </a:solidFill>
                    <a:latin typeface="Arial" panose="020B0604020202020204" pitchFamily="34" charset="0"/>
                    <a:cs typeface="Arial" panose="020B0604020202020204" pitchFamily="34" charset="0"/>
                  </a:defRPr>
                </a:lvl2pPr>
                <a:lvl3pPr indent="-228600" marL="1143000">
                  <a:spcBef>
                    <a:spcPct val="20000"/>
                  </a:spcBef>
                  <a:buChar char="•"/>
                  <a:defRPr sz="2400">
                    <a:solidFill>
                      <a:srgbClr val="E9E47D"/>
                    </a:solidFill>
                    <a:latin typeface="Arial" panose="020B0604020202020204" pitchFamily="34" charset="0"/>
                    <a:cs typeface="Arial" panose="020B0604020202020204" pitchFamily="34" charset="0"/>
                  </a:defRPr>
                </a:lvl3pPr>
                <a:lvl4pPr indent="-228600" marL="1600200">
                  <a:spcBef>
                    <a:spcPct val="20000"/>
                  </a:spcBef>
                  <a:buChar char="–"/>
                  <a:defRPr sz="2000">
                    <a:solidFill>
                      <a:srgbClr val="E9E47D"/>
                    </a:solidFill>
                    <a:latin typeface="Arial" panose="020B0604020202020204" pitchFamily="34" charset="0"/>
                    <a:cs typeface="Arial" panose="020B0604020202020204" pitchFamily="34" charset="0"/>
                  </a:defRPr>
                </a:lvl4pPr>
                <a:lvl5pPr indent="-228600" marL="2057400">
                  <a:spcBef>
                    <a:spcPct val="20000"/>
                  </a:spcBef>
                  <a:buChar char="»"/>
                  <a:defRPr sz="2000">
                    <a:solidFill>
                      <a:srgbClr val="E9E47D"/>
                    </a:solidFill>
                    <a:latin typeface="Arial" panose="020B0604020202020204" pitchFamily="34" charset="0"/>
                    <a:cs typeface="Arial" panose="020B0604020202020204" pitchFamily="34" charset="0"/>
                  </a:defRPr>
                </a:lvl5pPr>
                <a:lvl6pPr eaLnBrk="0" fontAlgn="base" hangingPunct="0" indent="-228600" marL="25146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6pPr>
                <a:lvl7pPr eaLnBrk="0" fontAlgn="base" hangingPunct="0" indent="-228600" marL="29718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7pPr>
                <a:lvl8pPr eaLnBrk="0" fontAlgn="base" hangingPunct="0" indent="-228600" marL="34290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8pPr>
                <a:lvl9pPr eaLnBrk="0" fontAlgn="base" hangingPunct="0" indent="-228600" marL="38862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9pPr>
              </a:lstStyle>
              <a:p>
                <a:pPr>
                  <a:spcBef>
                    <a:spcPct val="0"/>
                  </a:spcBef>
                  <a:buFontTx/>
                  <a:buNone/>
                </a:pPr>
                <a:r>
                  <a:rPr altLang="en-US" dirty="0" sz="1600" lang="en-US">
                    <a:solidFill>
                      <a:schemeClr val="tx1"/>
                    </a:solidFill>
                  </a:rPr>
                  <a:t>Pulmonary artery</a:t>
                </a:r>
              </a:p>
            </p:txBody>
          </p:sp>
          <p:sp>
            <p:nvSpPr>
              <p:cNvPr id="1048594" name="Text Box 14"/>
              <p:cNvSpPr txBox="1">
                <a:spLocks noChangeArrowheads="1"/>
              </p:cNvSpPr>
              <p:nvPr/>
            </p:nvSpPr>
            <p:spPr bwMode="auto">
              <a:xfrm>
                <a:off x="3218" y="2414"/>
                <a:ext cx="612" cy="263"/>
              </a:xfrm>
              <a:prstGeom prst="rect"/>
              <a:noFill/>
              <a:ln>
                <a:noFill/>
              </a:ln>
            </p:spPr>
            <p:txBody>
              <a:bodyPr>
                <a:spAutoFit/>
              </a:bodyPr>
              <a:lstStyle>
                <a:lvl1pPr>
                  <a:spcBef>
                    <a:spcPct val="20000"/>
                  </a:spcBef>
                  <a:buChar char="•"/>
                  <a:defRPr sz="3200">
                    <a:solidFill>
                      <a:srgbClr val="E9E47D"/>
                    </a:solidFill>
                    <a:latin typeface="Arial" panose="020B0604020202020204" pitchFamily="34" charset="0"/>
                    <a:cs typeface="Arial" panose="020B0604020202020204" pitchFamily="34" charset="0"/>
                  </a:defRPr>
                </a:lvl1pPr>
                <a:lvl2pPr indent="-285750" marL="742950">
                  <a:spcBef>
                    <a:spcPct val="20000"/>
                  </a:spcBef>
                  <a:buChar char="–"/>
                  <a:defRPr sz="2800">
                    <a:solidFill>
                      <a:srgbClr val="E9E47D"/>
                    </a:solidFill>
                    <a:latin typeface="Arial" panose="020B0604020202020204" pitchFamily="34" charset="0"/>
                    <a:cs typeface="Arial" panose="020B0604020202020204" pitchFamily="34" charset="0"/>
                  </a:defRPr>
                </a:lvl2pPr>
                <a:lvl3pPr indent="-228600" marL="1143000">
                  <a:spcBef>
                    <a:spcPct val="20000"/>
                  </a:spcBef>
                  <a:buChar char="•"/>
                  <a:defRPr sz="2400">
                    <a:solidFill>
                      <a:srgbClr val="E9E47D"/>
                    </a:solidFill>
                    <a:latin typeface="Arial" panose="020B0604020202020204" pitchFamily="34" charset="0"/>
                    <a:cs typeface="Arial" panose="020B0604020202020204" pitchFamily="34" charset="0"/>
                  </a:defRPr>
                </a:lvl3pPr>
                <a:lvl4pPr indent="-228600" marL="1600200">
                  <a:spcBef>
                    <a:spcPct val="20000"/>
                  </a:spcBef>
                  <a:buChar char="–"/>
                  <a:defRPr sz="2000">
                    <a:solidFill>
                      <a:srgbClr val="E9E47D"/>
                    </a:solidFill>
                    <a:latin typeface="Arial" panose="020B0604020202020204" pitchFamily="34" charset="0"/>
                    <a:cs typeface="Arial" panose="020B0604020202020204" pitchFamily="34" charset="0"/>
                  </a:defRPr>
                </a:lvl4pPr>
                <a:lvl5pPr indent="-228600" marL="2057400">
                  <a:spcBef>
                    <a:spcPct val="20000"/>
                  </a:spcBef>
                  <a:buChar char="»"/>
                  <a:defRPr sz="2000">
                    <a:solidFill>
                      <a:srgbClr val="E9E47D"/>
                    </a:solidFill>
                    <a:latin typeface="Arial" panose="020B0604020202020204" pitchFamily="34" charset="0"/>
                    <a:cs typeface="Arial" panose="020B0604020202020204" pitchFamily="34" charset="0"/>
                  </a:defRPr>
                </a:lvl5pPr>
                <a:lvl6pPr eaLnBrk="0" fontAlgn="base" hangingPunct="0" indent="-228600" marL="25146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6pPr>
                <a:lvl7pPr eaLnBrk="0" fontAlgn="base" hangingPunct="0" indent="-228600" marL="29718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7pPr>
                <a:lvl8pPr eaLnBrk="0" fontAlgn="base" hangingPunct="0" indent="-228600" marL="34290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8pPr>
                <a:lvl9pPr eaLnBrk="0" fontAlgn="base" hangingPunct="0" indent="-228600" marL="38862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9pPr>
              </a:lstStyle>
              <a:p>
                <a:pPr>
                  <a:spcBef>
                    <a:spcPct val="0"/>
                  </a:spcBef>
                  <a:buFontTx/>
                  <a:buNone/>
                </a:pPr>
                <a:r>
                  <a:rPr altLang="en-US" dirty="0" sz="1600" lang="en-US">
                    <a:solidFill>
                      <a:schemeClr val="tx1"/>
                    </a:solidFill>
                  </a:rPr>
                  <a:t>Capillaries of left lung</a:t>
                </a:r>
              </a:p>
            </p:txBody>
          </p:sp>
        </p:grpSp>
      </p:grpSp>
      <p:sp>
        <p:nvSpPr>
          <p:cNvPr id="1048595" name="TextBox 3"/>
          <p:cNvSpPr txBox="1">
            <a:spLocks noChangeArrowheads="1"/>
          </p:cNvSpPr>
          <p:nvPr/>
        </p:nvSpPr>
        <p:spPr bwMode="auto">
          <a:xfrm>
            <a:off x="3619173" y="155129"/>
            <a:ext cx="5230782" cy="1077218"/>
          </a:xfrm>
          <a:prstGeom prst="rect"/>
          <a:solidFill>
            <a:srgbClr val="FFC000"/>
          </a:solidFill>
          <a:ln>
            <a:noFill/>
          </a:ln>
        </p:spPr>
        <p:txBody>
          <a:bodyPr wrap="square">
            <a:spAutoFit/>
          </a:bodyPr>
          <a:lstStyle>
            <a:lvl1pPr>
              <a:spcBef>
                <a:spcPct val="20000"/>
              </a:spcBef>
              <a:buChar char="•"/>
              <a:defRPr sz="3200">
                <a:solidFill>
                  <a:srgbClr val="E9E47D"/>
                </a:solidFill>
                <a:latin typeface="Arial" panose="020B0604020202020204" pitchFamily="34" charset="0"/>
                <a:cs typeface="Arial" panose="020B0604020202020204" pitchFamily="34" charset="0"/>
              </a:defRPr>
            </a:lvl1pPr>
            <a:lvl2pPr indent="-285750" marL="742950">
              <a:spcBef>
                <a:spcPct val="20000"/>
              </a:spcBef>
              <a:buChar char="–"/>
              <a:defRPr sz="2800">
                <a:solidFill>
                  <a:srgbClr val="E9E47D"/>
                </a:solidFill>
                <a:latin typeface="Arial" panose="020B0604020202020204" pitchFamily="34" charset="0"/>
                <a:cs typeface="Arial" panose="020B0604020202020204" pitchFamily="34" charset="0"/>
              </a:defRPr>
            </a:lvl2pPr>
            <a:lvl3pPr indent="-228600" marL="1143000">
              <a:spcBef>
                <a:spcPct val="20000"/>
              </a:spcBef>
              <a:buChar char="•"/>
              <a:defRPr sz="2400">
                <a:solidFill>
                  <a:srgbClr val="E9E47D"/>
                </a:solidFill>
                <a:latin typeface="Arial" panose="020B0604020202020204" pitchFamily="34" charset="0"/>
                <a:cs typeface="Arial" panose="020B0604020202020204" pitchFamily="34" charset="0"/>
              </a:defRPr>
            </a:lvl3pPr>
            <a:lvl4pPr indent="-228600" marL="1600200">
              <a:spcBef>
                <a:spcPct val="20000"/>
              </a:spcBef>
              <a:buChar char="–"/>
              <a:defRPr sz="2000">
                <a:solidFill>
                  <a:srgbClr val="E9E47D"/>
                </a:solidFill>
                <a:latin typeface="Arial" panose="020B0604020202020204" pitchFamily="34" charset="0"/>
                <a:cs typeface="Arial" panose="020B0604020202020204" pitchFamily="34" charset="0"/>
              </a:defRPr>
            </a:lvl4pPr>
            <a:lvl5pPr indent="-228600" marL="2057400">
              <a:spcBef>
                <a:spcPct val="20000"/>
              </a:spcBef>
              <a:buChar char="»"/>
              <a:defRPr sz="2000">
                <a:solidFill>
                  <a:srgbClr val="E9E47D"/>
                </a:solidFill>
                <a:latin typeface="Arial" panose="020B0604020202020204" pitchFamily="34" charset="0"/>
                <a:cs typeface="Arial" panose="020B0604020202020204" pitchFamily="34" charset="0"/>
              </a:defRPr>
            </a:lvl5pPr>
            <a:lvl6pPr eaLnBrk="0" fontAlgn="base" hangingPunct="0" indent="-228600" marL="25146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6pPr>
            <a:lvl7pPr eaLnBrk="0" fontAlgn="base" hangingPunct="0" indent="-228600" marL="29718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7pPr>
            <a:lvl8pPr eaLnBrk="0" fontAlgn="base" hangingPunct="0" indent="-228600" marL="34290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8pPr>
            <a:lvl9pPr eaLnBrk="0" fontAlgn="base" hangingPunct="0" indent="-228600" marL="38862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9pPr>
          </a:lstStyle>
          <a:p>
            <a:pPr eaLnBrk="1" hangingPunct="1">
              <a:spcBef>
                <a:spcPct val="0"/>
              </a:spcBef>
              <a:buFontTx/>
              <a:buNone/>
            </a:pPr>
            <a:r>
              <a:rPr altLang="en-US" b="1" dirty="0" lang="en-US">
                <a:solidFill>
                  <a:schemeClr val="tx1"/>
                </a:solidFill>
              </a:rPr>
              <a:t>Double circulation: Pulmonary and Systemic</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596" name="TextBox 3"/>
          <p:cNvSpPr txBox="1">
            <a:spLocks noChangeArrowheads="1"/>
          </p:cNvSpPr>
          <p:nvPr/>
        </p:nvSpPr>
        <p:spPr bwMode="auto">
          <a:xfrm>
            <a:off x="79676" y="190458"/>
            <a:ext cx="7652084" cy="646331"/>
          </a:xfrm>
          <a:prstGeom prst="rect"/>
          <a:solidFill>
            <a:srgbClr val="FFFF00"/>
          </a:solidFill>
          <a:ln>
            <a:noFill/>
          </a:ln>
        </p:spPr>
        <p:txBody>
          <a:bodyPr wrap="square">
            <a:spAutoFit/>
          </a:bodyPr>
          <a:lstStyle>
            <a:lvl1pPr>
              <a:spcBef>
                <a:spcPct val="20000"/>
              </a:spcBef>
              <a:buChar char="•"/>
              <a:defRPr sz="3200">
                <a:solidFill>
                  <a:srgbClr val="E9E47D"/>
                </a:solidFill>
                <a:latin typeface="Arial" panose="020B0604020202020204" pitchFamily="34" charset="0"/>
                <a:cs typeface="Arial" panose="020B0604020202020204" pitchFamily="34" charset="0"/>
              </a:defRPr>
            </a:lvl1pPr>
            <a:lvl2pPr indent="-285750" marL="742950">
              <a:spcBef>
                <a:spcPct val="20000"/>
              </a:spcBef>
              <a:buChar char="–"/>
              <a:defRPr sz="2800">
                <a:solidFill>
                  <a:srgbClr val="E9E47D"/>
                </a:solidFill>
                <a:latin typeface="Arial" panose="020B0604020202020204" pitchFamily="34" charset="0"/>
                <a:cs typeface="Arial" panose="020B0604020202020204" pitchFamily="34" charset="0"/>
              </a:defRPr>
            </a:lvl2pPr>
            <a:lvl3pPr indent="-228600" marL="1143000">
              <a:spcBef>
                <a:spcPct val="20000"/>
              </a:spcBef>
              <a:buChar char="•"/>
              <a:defRPr sz="2400">
                <a:solidFill>
                  <a:srgbClr val="E9E47D"/>
                </a:solidFill>
                <a:latin typeface="Arial" panose="020B0604020202020204" pitchFamily="34" charset="0"/>
                <a:cs typeface="Arial" panose="020B0604020202020204" pitchFamily="34" charset="0"/>
              </a:defRPr>
            </a:lvl3pPr>
            <a:lvl4pPr indent="-228600" marL="1600200">
              <a:spcBef>
                <a:spcPct val="20000"/>
              </a:spcBef>
              <a:buChar char="–"/>
              <a:defRPr sz="2000">
                <a:solidFill>
                  <a:srgbClr val="E9E47D"/>
                </a:solidFill>
                <a:latin typeface="Arial" panose="020B0604020202020204" pitchFamily="34" charset="0"/>
                <a:cs typeface="Arial" panose="020B0604020202020204" pitchFamily="34" charset="0"/>
              </a:defRPr>
            </a:lvl4pPr>
            <a:lvl5pPr indent="-228600" marL="2057400">
              <a:spcBef>
                <a:spcPct val="20000"/>
              </a:spcBef>
              <a:buChar char="»"/>
              <a:defRPr sz="2000">
                <a:solidFill>
                  <a:srgbClr val="E9E47D"/>
                </a:solidFill>
                <a:latin typeface="Arial" panose="020B0604020202020204" pitchFamily="34" charset="0"/>
                <a:cs typeface="Arial" panose="020B0604020202020204" pitchFamily="34" charset="0"/>
              </a:defRPr>
            </a:lvl5pPr>
            <a:lvl6pPr eaLnBrk="0" fontAlgn="base" hangingPunct="0" indent="-228600" marL="25146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6pPr>
            <a:lvl7pPr eaLnBrk="0" fontAlgn="base" hangingPunct="0" indent="-228600" marL="29718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7pPr>
            <a:lvl8pPr eaLnBrk="0" fontAlgn="base" hangingPunct="0" indent="-228600" marL="34290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8pPr>
            <a:lvl9pPr eaLnBrk="0" fontAlgn="base" hangingPunct="0" indent="-228600" marL="38862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9pPr>
          </a:lstStyle>
          <a:p>
            <a:pPr eaLnBrk="1" hangingPunct="1">
              <a:spcBef>
                <a:spcPct val="0"/>
              </a:spcBef>
              <a:buFontTx/>
              <a:buNone/>
            </a:pPr>
            <a:r>
              <a:rPr altLang="en-US" b="1" dirty="0" sz="3600" lang="en-US">
                <a:solidFill>
                  <a:schemeClr val="tx1"/>
                </a:solidFill>
              </a:rPr>
              <a:t>What is Double circulation?</a:t>
            </a:r>
          </a:p>
        </p:txBody>
      </p:sp>
      <p:sp>
        <p:nvSpPr>
          <p:cNvPr id="1048597" name="Rectangle 3"/>
          <p:cNvSpPr txBox="1">
            <a:spLocks noChangeArrowheads="1"/>
          </p:cNvSpPr>
          <p:nvPr/>
        </p:nvSpPr>
        <p:spPr bwMode="auto">
          <a:xfrm>
            <a:off x="0" y="1011602"/>
            <a:ext cx="9101137" cy="4840558"/>
          </a:xfrm>
          <a:prstGeom prst="rect"/>
          <a:noFill/>
          <a:ln>
            <a:noFill/>
          </a:ln>
        </p:spPr>
        <p:txBody>
          <a:bodyPr/>
          <a:lstStyle>
            <a:lvl1pPr algn="l" eaLnBrk="0" fontAlgn="base" hangingPunct="0" indent="-342900" marL="342900" rtl="0">
              <a:spcBef>
                <a:spcPct val="20000"/>
              </a:spcBef>
              <a:spcAft>
                <a:spcPct val="0"/>
              </a:spcAft>
              <a:buChar char="•"/>
              <a:defRPr sz="3200">
                <a:solidFill>
                  <a:srgbClr val="E9E47D"/>
                </a:solidFill>
                <a:latin typeface="+mn-lt"/>
                <a:ea typeface="+mn-ea"/>
                <a:cs typeface="+mn-cs"/>
              </a:defRPr>
            </a:lvl1pPr>
            <a:lvl2pPr algn="l" eaLnBrk="0" fontAlgn="base" hangingPunct="0" indent="-285750" marL="742950" rtl="0">
              <a:spcBef>
                <a:spcPct val="20000"/>
              </a:spcBef>
              <a:spcAft>
                <a:spcPct val="0"/>
              </a:spcAft>
              <a:buChar char="–"/>
              <a:defRPr sz="2800">
                <a:solidFill>
                  <a:srgbClr val="E9E47D"/>
                </a:solidFill>
                <a:latin typeface="+mn-lt"/>
                <a:cs typeface="+mn-cs"/>
              </a:defRPr>
            </a:lvl2pPr>
            <a:lvl3pPr algn="l" eaLnBrk="0" fontAlgn="base" hangingPunct="0" indent="-228600" marL="1143000" rtl="0">
              <a:spcBef>
                <a:spcPct val="20000"/>
              </a:spcBef>
              <a:spcAft>
                <a:spcPct val="0"/>
              </a:spcAft>
              <a:buChar char="•"/>
              <a:defRPr sz="2400">
                <a:solidFill>
                  <a:srgbClr val="E9E47D"/>
                </a:solidFill>
                <a:latin typeface="+mn-lt"/>
                <a:cs typeface="+mn-cs"/>
              </a:defRPr>
            </a:lvl3pPr>
            <a:lvl4pPr algn="l" eaLnBrk="0" fontAlgn="base" hangingPunct="0" indent="-228600" marL="1600200" rtl="0">
              <a:spcBef>
                <a:spcPct val="20000"/>
              </a:spcBef>
              <a:spcAft>
                <a:spcPct val="0"/>
              </a:spcAft>
              <a:buChar char="–"/>
              <a:defRPr sz="2000">
                <a:solidFill>
                  <a:srgbClr val="E9E47D"/>
                </a:solidFill>
                <a:latin typeface="+mn-lt"/>
                <a:cs typeface="+mn-cs"/>
              </a:defRPr>
            </a:lvl4pPr>
            <a:lvl5pPr algn="l" eaLnBrk="0" fontAlgn="base" hangingPunct="0" indent="-228600" marL="2057400" rtl="0">
              <a:spcBef>
                <a:spcPct val="20000"/>
              </a:spcBef>
              <a:spcAft>
                <a:spcPct val="0"/>
              </a:spcAft>
              <a:buChar char="»"/>
              <a:defRPr sz="2000">
                <a:solidFill>
                  <a:srgbClr val="E9E47D"/>
                </a:solidFill>
                <a:latin typeface="+mn-lt"/>
                <a:cs typeface="+mn-cs"/>
              </a:defRPr>
            </a:lvl5pPr>
            <a:lvl6pPr algn="l" fontAlgn="base" indent="-228600" marL="2514600" rtl="0">
              <a:spcBef>
                <a:spcPct val="20000"/>
              </a:spcBef>
              <a:spcAft>
                <a:spcPct val="0"/>
              </a:spcAft>
              <a:buChar char="»"/>
              <a:defRPr sz="2000">
                <a:solidFill>
                  <a:srgbClr val="E9E47D"/>
                </a:solidFill>
                <a:latin typeface="+mn-lt"/>
                <a:cs typeface="+mn-cs"/>
              </a:defRPr>
            </a:lvl6pPr>
            <a:lvl7pPr algn="l" fontAlgn="base" indent="-228600" marL="2971800" rtl="0">
              <a:spcBef>
                <a:spcPct val="20000"/>
              </a:spcBef>
              <a:spcAft>
                <a:spcPct val="0"/>
              </a:spcAft>
              <a:buChar char="»"/>
              <a:defRPr sz="2000">
                <a:solidFill>
                  <a:srgbClr val="E9E47D"/>
                </a:solidFill>
                <a:latin typeface="+mn-lt"/>
                <a:cs typeface="+mn-cs"/>
              </a:defRPr>
            </a:lvl7pPr>
            <a:lvl8pPr algn="l" fontAlgn="base" indent="-228600" marL="3429000" rtl="0">
              <a:spcBef>
                <a:spcPct val="20000"/>
              </a:spcBef>
              <a:spcAft>
                <a:spcPct val="0"/>
              </a:spcAft>
              <a:buChar char="»"/>
              <a:defRPr sz="2000">
                <a:solidFill>
                  <a:srgbClr val="E9E47D"/>
                </a:solidFill>
                <a:latin typeface="+mn-lt"/>
                <a:cs typeface="+mn-cs"/>
              </a:defRPr>
            </a:lvl8pPr>
            <a:lvl9pPr algn="l" fontAlgn="base" indent="-228600" marL="3886200" rtl="0">
              <a:spcBef>
                <a:spcPct val="20000"/>
              </a:spcBef>
              <a:spcAft>
                <a:spcPct val="0"/>
              </a:spcAft>
              <a:buChar char="»"/>
              <a:defRPr sz="2000">
                <a:solidFill>
                  <a:srgbClr val="E9E47D"/>
                </a:solidFill>
                <a:latin typeface="+mn-lt"/>
                <a:cs typeface="+mn-cs"/>
              </a:defRPr>
            </a:lvl9pPr>
          </a:lstStyle>
          <a:p>
            <a:pPr eaLnBrk="1" hangingPunct="1" indent="0" marL="0">
              <a:lnSpc>
                <a:spcPct val="150000"/>
              </a:lnSpc>
              <a:buFontTx/>
              <a:buNone/>
            </a:pPr>
            <a:r>
              <a:rPr altLang="en-US" dirty="0" sz="2000" kern="0" lang="en-US">
                <a:solidFill>
                  <a:schemeClr val="tx1"/>
                </a:solidFill>
                <a:latin typeface="Arial" panose="020B0604020202020204" pitchFamily="34" charset="0"/>
                <a:cs typeface="Arial" panose="020B0604020202020204" pitchFamily="34" charset="0"/>
              </a:rPr>
              <a:t>      </a:t>
            </a:r>
            <a:r>
              <a:rPr altLang="en-US" b="1" dirty="0" sz="2000" kern="0" lang="en-US">
                <a:solidFill>
                  <a:schemeClr val="tx1"/>
                </a:solidFill>
                <a:latin typeface="Arial" panose="020B0604020202020204" pitchFamily="34" charset="0"/>
                <a:cs typeface="Arial" panose="020B0604020202020204" pitchFamily="34" charset="0"/>
              </a:rPr>
              <a:t>1. Pulmonary (lungs) Circulation</a:t>
            </a:r>
          </a:p>
          <a:p>
            <a:pPr eaLnBrk="1" hangingPunct="1" lvl="1">
              <a:lnSpc>
                <a:spcPct val="150000"/>
              </a:lnSpc>
              <a:buFont typeface="Arial" panose="020B0604020202020204" pitchFamily="34" charset="0"/>
              <a:buChar char="•"/>
            </a:pPr>
            <a:r>
              <a:rPr altLang="en-US" dirty="0" sz="2000" kern="0" lang="en-US">
                <a:solidFill>
                  <a:srgbClr val="002060"/>
                </a:solidFill>
                <a:latin typeface="Arial" panose="020B0604020202020204" pitchFamily="34" charset="0"/>
                <a:cs typeface="Arial" panose="020B0604020202020204" pitchFamily="34" charset="0"/>
              </a:rPr>
              <a:t>Deoxygenated blood or impure blood from right ventricle of the heart carried to lungs and oxygenated blood  back to the left ventricle of the heart (heart &amp; lungs)</a:t>
            </a:r>
          </a:p>
          <a:p>
            <a:pPr eaLnBrk="1" hangingPunct="1" indent="0" lvl="1" marL="457200">
              <a:lnSpc>
                <a:spcPct val="150000"/>
              </a:lnSpc>
              <a:buNone/>
            </a:pPr>
            <a:r>
              <a:rPr altLang="en-US" b="1" dirty="0" sz="2000" kern="0" lang="en-US">
                <a:solidFill>
                  <a:schemeClr val="tx1"/>
                </a:solidFill>
                <a:latin typeface="Arial" panose="020B0604020202020204" pitchFamily="34" charset="0"/>
                <a:cs typeface="Arial" panose="020B0604020202020204" pitchFamily="34" charset="0"/>
              </a:rPr>
              <a:t>2. Systemic (body) Circulation</a:t>
            </a:r>
          </a:p>
          <a:p>
            <a:pPr eaLnBrk="1" hangingPunct="1" indent="0" lvl="1" marL="457200">
              <a:lnSpc>
                <a:spcPct val="150000"/>
              </a:lnSpc>
              <a:buNone/>
            </a:pPr>
            <a:r>
              <a:rPr altLang="en-US" dirty="0" sz="2000" kern="0" lang="en-US">
                <a:solidFill>
                  <a:srgbClr val="002060"/>
                </a:solidFill>
                <a:latin typeface="Arial" panose="020B0604020202020204" pitchFamily="34" charset="0"/>
                <a:cs typeface="Arial" panose="020B0604020202020204" pitchFamily="34" charset="0"/>
              </a:rPr>
              <a:t>Includes all arteries and arterioles that carry Oxygenated blood from the left ventricle to systemic capillaries, plus the veins and </a:t>
            </a:r>
            <a:r>
              <a:rPr altLang="en-US" dirty="0" sz="2000" kern="0" lang="en-US" err="1">
                <a:solidFill>
                  <a:srgbClr val="002060"/>
                </a:solidFill>
                <a:latin typeface="Arial" panose="020B0604020202020204" pitchFamily="34" charset="0"/>
                <a:cs typeface="Arial" panose="020B0604020202020204" pitchFamily="34" charset="0"/>
              </a:rPr>
              <a:t>venules</a:t>
            </a:r>
            <a:r>
              <a:rPr altLang="en-US" dirty="0" sz="2000" kern="0" lang="en-US">
                <a:solidFill>
                  <a:srgbClr val="002060"/>
                </a:solidFill>
                <a:latin typeface="Arial" panose="020B0604020202020204" pitchFamily="34" charset="0"/>
                <a:cs typeface="Arial" panose="020B0604020202020204" pitchFamily="34" charset="0"/>
              </a:rPr>
              <a:t> that carry deoxygenated blood returning to the right atrium after flowing through body organs. It has three subdivisions: </a:t>
            </a:r>
            <a:r>
              <a:rPr altLang="en-US" dirty="0" sz="2000" kern="0" lang="en-US">
                <a:solidFill>
                  <a:srgbClr val="FF0000"/>
                </a:solidFill>
                <a:latin typeface="Arial" panose="020B0604020202020204" pitchFamily="34" charset="0"/>
                <a:cs typeface="Arial" panose="020B0604020202020204" pitchFamily="34" charset="0"/>
              </a:rPr>
              <a:t>Coronary circulation, cerebral circulation and hepatic portal circulation.</a:t>
            </a:r>
          </a:p>
          <a:p>
            <a:pPr eaLnBrk="1" hangingPunct="1" lvl="1"/>
            <a:endParaRPr altLang="en-US" dirty="0" sz="2000" kern="0" lang="en-US">
              <a:solidFill>
                <a:srgbClr val="FF0000"/>
              </a:solidFill>
              <a:latin typeface="Arial" panose="020B0604020202020204" pitchFamily="34" charset="0"/>
              <a:cs typeface="Arial" panose="020B0604020202020204" pitchFamily="34" charset="0"/>
            </a:endParaRPr>
          </a:p>
          <a:p>
            <a:pPr eaLnBrk="1" hangingPunct="1" lvl="1"/>
            <a:endParaRPr altLang="en-US" dirty="0" sz="2000" kern="0" lang="en-US">
              <a:solidFill>
                <a:srgbClr val="FF0000"/>
              </a:solidFill>
              <a:latin typeface="Arial" panose="020B0604020202020204" pitchFamily="34" charset="0"/>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01" name="Content Placeholder 2"/>
          <p:cNvSpPr>
            <a:spLocks noGrp="1"/>
          </p:cNvSpPr>
          <p:nvPr>
            <p:ph idx="1"/>
          </p:nvPr>
        </p:nvSpPr>
        <p:spPr>
          <a:xfrm>
            <a:off x="156217" y="797413"/>
            <a:ext cx="8882743" cy="4351338"/>
          </a:xfrm>
        </p:spPr>
        <p:txBody>
          <a:bodyPr>
            <a:noAutofit/>
          </a:bodyPr>
          <a:p>
            <a:pPr indent="0" marL="0">
              <a:lnSpc>
                <a:spcPct val="150000"/>
              </a:lnSpc>
              <a:buNone/>
            </a:pPr>
            <a:r>
              <a:rPr b="1" dirty="0" sz="1800" lang="en-IN">
                <a:cs typeface="Arial" panose="020B0604020202020204" pitchFamily="34" charset="0"/>
              </a:rPr>
              <a:t>1) Coronary circulation: </a:t>
            </a:r>
            <a:r>
              <a:rPr dirty="0" sz="1800" lang="en-IN">
                <a:cs typeface="Arial" panose="020B0604020202020204" pitchFamily="34" charset="0"/>
              </a:rPr>
              <a:t>includes coronary arteries that supplies blood to all the layers of cells that make up the heart wall (myocardium). It delivers oxygen and nutrients to the heart muscle and collects carbon dioxide and waste, and then moves into coronary veins.</a:t>
            </a:r>
            <a:endParaRPr dirty="0" sz="1800" lang="en-US">
              <a:cs typeface="Arial" panose="020B0604020202020204" pitchFamily="34" charset="0"/>
            </a:endParaRPr>
          </a:p>
          <a:p>
            <a:pPr indent="0" marL="0">
              <a:lnSpc>
                <a:spcPct val="150000"/>
              </a:lnSpc>
              <a:buNone/>
            </a:pPr>
            <a:r>
              <a:rPr b="1" dirty="0" sz="1800" lang="en-IN">
                <a:cs typeface="Arial" panose="020B0604020202020204" pitchFamily="34" charset="0"/>
              </a:rPr>
              <a:t>2) Cerebral circulation: </a:t>
            </a:r>
            <a:r>
              <a:rPr dirty="0" sz="1800" lang="en-IN">
                <a:cs typeface="Arial" panose="020B0604020202020204" pitchFamily="34" charset="0"/>
              </a:rPr>
              <a:t>blood supplied to brain.</a:t>
            </a:r>
          </a:p>
          <a:p>
            <a:pPr indent="0" marL="0">
              <a:lnSpc>
                <a:spcPct val="150000"/>
              </a:lnSpc>
              <a:buNone/>
            </a:pPr>
            <a:r>
              <a:rPr b="1" dirty="0" sz="1800" lang="en-IN">
                <a:cs typeface="Arial" panose="020B0604020202020204" pitchFamily="34" charset="0"/>
              </a:rPr>
              <a:t>3) Hepatic portal circulation: </a:t>
            </a:r>
            <a:r>
              <a:rPr dirty="0" sz="1800" lang="en-US">
                <a:cs typeface="Arial" panose="020B0604020202020204" pitchFamily="34" charset="0"/>
              </a:rPr>
              <a:t>The </a:t>
            </a:r>
            <a:r>
              <a:rPr b="1" dirty="0" sz="1800" lang="en-US">
                <a:cs typeface="Arial" panose="020B0604020202020204" pitchFamily="34" charset="0"/>
              </a:rPr>
              <a:t>portal venous system</a:t>
            </a:r>
            <a:r>
              <a:rPr dirty="0" sz="1800" lang="en-US">
                <a:cs typeface="Arial" panose="020B0604020202020204" pitchFamily="34" charset="0"/>
              </a:rPr>
              <a:t> is responsible for directing blood from parts of the gastrointestinal tract (GI tract) to the liver. Substances absorbed in the small intestine travel first to the liver for processing before continuing to the heart. Blood flow to the liver is unique in that it receives both oxygenated and (partially) deoxygenated blood. Many drugs that are absorbed through the GI tract are substantially metabolized by the liver before reaching general circulation.</a:t>
            </a:r>
            <a:endParaRPr b="1" dirty="0" sz="1800" lang="en-US">
              <a:cs typeface="Arial" panose="020B0604020202020204" pitchFamily="34" charset="0"/>
            </a:endParaRPr>
          </a:p>
        </p:txBody>
      </p:sp>
      <p:sp>
        <p:nvSpPr>
          <p:cNvPr id="1048602" name="Rectangle 1"/>
          <p:cNvSpPr/>
          <p:nvPr/>
        </p:nvSpPr>
        <p:spPr>
          <a:xfrm>
            <a:off x="156217" y="212638"/>
            <a:ext cx="7840980" cy="574040"/>
          </a:xfrm>
          <a:prstGeom prst="rect"/>
        </p:spPr>
        <p:txBody>
          <a:bodyPr wrap="none">
            <a:spAutoFit/>
          </a:bodyPr>
          <a:p>
            <a:r>
              <a:rPr altLang="en-US" b="1" dirty="0" sz="3200" kern="0" lang="en-US">
                <a:solidFill>
                  <a:srgbClr val="FF0000"/>
                </a:solidFill>
                <a:latin typeface="Arial" panose="020B0604020202020204" pitchFamily="34" charset="0"/>
                <a:cs typeface="Arial" panose="020B0604020202020204" pitchFamily="34" charset="0"/>
              </a:rPr>
              <a:t>Three subdivisions of systemic circulation</a:t>
            </a:r>
            <a:endParaRPr b="1" dirty="0" sz="3200" lang="en-US">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pic>
        <p:nvPicPr>
          <p:cNvPr id="2097159" name="Picture 1"/>
          <p:cNvPicPr>
            <a:picLocks noChangeAspect="1"/>
          </p:cNvPicPr>
          <p:nvPr/>
        </p:nvPicPr>
        <p:blipFill>
          <a:blip xmlns:r="http://schemas.openxmlformats.org/officeDocument/2006/relationships" r:embed="rId1"/>
          <a:stretch>
            <a:fillRect/>
          </a:stretch>
        </p:blipFill>
        <p:spPr>
          <a:xfrm>
            <a:off x="0" y="0"/>
            <a:ext cx="9144000" cy="6858000"/>
          </a:xfrm>
          <a:prstGeom prst="rect"/>
        </p:spPr>
      </p:pic>
      <p:sp>
        <p:nvSpPr>
          <p:cNvPr id="1048608" name="TextBox 2"/>
          <p:cNvSpPr txBox="1"/>
          <p:nvPr/>
        </p:nvSpPr>
        <p:spPr>
          <a:xfrm>
            <a:off x="5537916" y="1506828"/>
            <a:ext cx="327334" cy="400110"/>
          </a:xfrm>
          <a:prstGeom prst="rect"/>
          <a:noFill/>
        </p:spPr>
        <p:txBody>
          <a:bodyPr rtlCol="0" wrap="none">
            <a:spAutoFit/>
          </a:bodyPr>
          <a:p>
            <a:r>
              <a:rPr dirty="0" sz="2000" lang="en-IN">
                <a:solidFill>
                  <a:prstClr val="black"/>
                </a:solidFill>
                <a:latin typeface="Arial" panose="020B0604020202020204" pitchFamily="34" charset="0"/>
                <a:cs typeface="Arial" panose="020B0604020202020204" pitchFamily="34" charset="0"/>
              </a:rPr>
              <a:t>e</a:t>
            </a:r>
          </a:p>
        </p:txBody>
      </p:sp>
      <p:sp>
        <p:nvSpPr>
          <p:cNvPr id="1048609" name="Rectangle 3"/>
          <p:cNvSpPr/>
          <p:nvPr/>
        </p:nvSpPr>
        <p:spPr>
          <a:xfrm>
            <a:off x="7134896" y="0"/>
            <a:ext cx="2009104" cy="579549"/>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05" name="Title 1"/>
          <p:cNvSpPr>
            <a:spLocks noGrp="1"/>
          </p:cNvSpPr>
          <p:nvPr>
            <p:ph type="title"/>
          </p:nvPr>
        </p:nvSpPr>
        <p:spPr>
          <a:xfrm>
            <a:off x="211534" y="137230"/>
            <a:ext cx="7886700" cy="732154"/>
          </a:xfrm>
          <a:solidFill>
            <a:srgbClr val="FFC000"/>
          </a:solidFill>
        </p:spPr>
        <p:txBody>
          <a:bodyPr/>
          <a:p>
            <a:r>
              <a:rPr b="1" dirty="0" lang="en-IN"/>
              <a:t>Hepatic portal circulation</a:t>
            </a:r>
            <a:endParaRPr b="1" dirty="0" lang="en-US"/>
          </a:p>
        </p:txBody>
      </p:sp>
      <p:pic>
        <p:nvPicPr>
          <p:cNvPr id="2097155" name="Picture 2" descr="hepatic portal circulation - Google Search | Medical anatomy ..."/>
          <p:cNvPicPr>
            <a:picLocks noChangeAspect="1" noChangeArrowheads="1"/>
          </p:cNvPicPr>
          <p:nvPr/>
        </p:nvPicPr>
        <p:blipFill>
          <a:blip xmlns:r="http://schemas.openxmlformats.org/officeDocument/2006/relationships" r:embed="rId1"/>
          <a:srcRect/>
          <a:stretch>
            <a:fillRect/>
          </a:stretch>
        </p:blipFill>
        <p:spPr bwMode="auto">
          <a:xfrm>
            <a:off x="587562" y="869384"/>
            <a:ext cx="7836348" cy="5871050"/>
          </a:xfrm>
          <a:prstGeom prst="rect"/>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31" name="Title 1"/>
          <p:cNvSpPr>
            <a:spLocks noGrp="1"/>
          </p:cNvSpPr>
          <p:nvPr>
            <p:ph type="title"/>
          </p:nvPr>
        </p:nvSpPr>
        <p:spPr>
          <a:xfrm>
            <a:off x="1" y="144335"/>
            <a:ext cx="9144000" cy="678626"/>
          </a:xfrm>
          <a:solidFill>
            <a:srgbClr val="15DBD6"/>
          </a:solidFill>
        </p:spPr>
        <p:txBody>
          <a:bodyPr>
            <a:normAutofit/>
          </a:bodyPr>
          <a:p>
            <a:pPr algn="ctr"/>
            <a:r>
              <a:rPr b="1" dirty="0" sz="2400" lang="en-IN">
                <a:latin typeface="Arial" panose="020B0604020202020204" pitchFamily="34" charset="0"/>
                <a:cs typeface="Arial" panose="020B0604020202020204" pitchFamily="34" charset="0"/>
              </a:rPr>
              <a:t>Blood vessels of the heart for pulmonary circulation</a:t>
            </a:r>
            <a:endParaRPr b="1" dirty="0" sz="2400" lang="en-US">
              <a:latin typeface="Arial" panose="020B0604020202020204" pitchFamily="34" charset="0"/>
              <a:cs typeface="Arial" panose="020B0604020202020204" pitchFamily="34" charset="0"/>
            </a:endParaRPr>
          </a:p>
        </p:txBody>
      </p:sp>
      <p:sp>
        <p:nvSpPr>
          <p:cNvPr id="1048632" name="Content Placeholder 2"/>
          <p:cNvSpPr>
            <a:spLocks noGrp="1"/>
          </p:cNvSpPr>
          <p:nvPr>
            <p:ph idx="1"/>
          </p:nvPr>
        </p:nvSpPr>
        <p:spPr>
          <a:xfrm>
            <a:off x="0" y="1073481"/>
            <a:ext cx="9043792" cy="4351338"/>
          </a:xfrm>
        </p:spPr>
        <p:txBody>
          <a:bodyPr>
            <a:noAutofit/>
          </a:bodyPr>
          <a:p>
            <a:pPr>
              <a:lnSpc>
                <a:spcPct val="150000"/>
              </a:lnSpc>
              <a:spcBef>
                <a:spcPct val="0"/>
              </a:spcBef>
              <a:buNone/>
            </a:pPr>
            <a:r>
              <a:rPr altLang="en-US" b="1" dirty="0" sz="1800" lang="en-US" u="sng">
                <a:latin typeface="Arial" panose="020B0604020202020204" pitchFamily="34" charset="0"/>
                <a:cs typeface="Arial" panose="020B0604020202020204" pitchFamily="34" charset="0"/>
              </a:rPr>
              <a:t>Pulmonary artery- </a:t>
            </a:r>
            <a:r>
              <a:rPr altLang="en-US" dirty="0" sz="1800" lang="en-US">
                <a:latin typeface="Arial" panose="020B0604020202020204" pitchFamily="34" charset="0"/>
                <a:cs typeface="Arial" panose="020B0604020202020204" pitchFamily="34" charset="0"/>
              </a:rPr>
              <a:t>Deoxygenated blood travels to the lungs (left as well as right).  It is the only artery that carries deoxygenated blood for purification in the lungs.</a:t>
            </a:r>
          </a:p>
          <a:p>
            <a:pPr>
              <a:lnSpc>
                <a:spcPct val="150000"/>
              </a:lnSpc>
              <a:spcBef>
                <a:spcPct val="0"/>
              </a:spcBef>
              <a:buNone/>
            </a:pPr>
            <a:r>
              <a:rPr altLang="en-US" b="1" dirty="0" sz="1800" lang="en-US" u="sng">
                <a:latin typeface="Arial" panose="020B0604020202020204" pitchFamily="34" charset="0"/>
                <a:cs typeface="Arial" panose="020B0604020202020204" pitchFamily="34" charset="0"/>
              </a:rPr>
              <a:t>Pulmonary veins- </a:t>
            </a:r>
            <a:endParaRPr altLang="en-US" dirty="0" sz="1800" lang="en-US" u="sng">
              <a:latin typeface="Arial" panose="020B0604020202020204" pitchFamily="34" charset="0"/>
              <a:cs typeface="Arial" panose="020B0604020202020204" pitchFamily="34" charset="0"/>
            </a:endParaRPr>
          </a:p>
          <a:p>
            <a:pPr>
              <a:lnSpc>
                <a:spcPct val="150000"/>
              </a:lnSpc>
              <a:spcBef>
                <a:spcPct val="0"/>
              </a:spcBef>
              <a:buNone/>
            </a:pPr>
            <a:r>
              <a:rPr altLang="en-US" dirty="0" sz="1800" lang="en-US">
                <a:latin typeface="Arial" panose="020B0604020202020204" pitchFamily="34" charset="0"/>
                <a:cs typeface="Arial" panose="020B0604020202020204" pitchFamily="34" charset="0"/>
              </a:rPr>
              <a:t>Oxygenated blood returns to the heart (left side from the lungs). The pulmonary veins are the only veins that carry oxygenated blood.</a:t>
            </a:r>
          </a:p>
          <a:p>
            <a:pPr>
              <a:lnSpc>
                <a:spcPct val="150000"/>
              </a:lnSpc>
              <a:spcBef>
                <a:spcPct val="0"/>
              </a:spcBef>
              <a:buNone/>
            </a:pPr>
            <a:r>
              <a:rPr altLang="en-US" b="1" dirty="0" sz="1800" lang="en-US" u="sng">
                <a:latin typeface="Arial" panose="020B0604020202020204" pitchFamily="34" charset="0"/>
                <a:cs typeface="Arial" panose="020B0604020202020204" pitchFamily="34" charset="0"/>
              </a:rPr>
              <a:t>Aorta: </a:t>
            </a:r>
            <a:r>
              <a:rPr altLang="en-US" dirty="0" sz="1800" lang="en-US">
                <a:latin typeface="Arial" panose="020B0604020202020204" pitchFamily="34" charset="0"/>
                <a:cs typeface="Arial" panose="020B0604020202020204" pitchFamily="34" charset="0"/>
              </a:rPr>
              <a:t>large artery that carries oxygenated blood to small arteries and distribute them to different parts of body.</a:t>
            </a:r>
          </a:p>
          <a:p>
            <a:pPr>
              <a:lnSpc>
                <a:spcPct val="150000"/>
              </a:lnSpc>
              <a:spcBef>
                <a:spcPct val="0"/>
              </a:spcBef>
              <a:buNone/>
            </a:pPr>
            <a:r>
              <a:rPr altLang="en-US" b="1" dirty="0" sz="1800" lang="en-US" u="sng">
                <a:latin typeface="Arial" panose="020B0604020202020204" pitchFamily="34" charset="0"/>
                <a:cs typeface="Arial" panose="020B0604020202020204" pitchFamily="34" charset="0"/>
              </a:rPr>
              <a:t>Superior Vena Cava</a:t>
            </a:r>
            <a:r>
              <a:rPr altLang="en-US" dirty="0" sz="1800" lang="en-US">
                <a:latin typeface="Arial" panose="020B0604020202020204" pitchFamily="34" charset="0"/>
                <a:cs typeface="Arial" panose="020B0604020202020204" pitchFamily="34" charset="0"/>
              </a:rPr>
              <a:t>- large veins that returns deoxygenated blood from head and arms to the heart.</a:t>
            </a:r>
          </a:p>
          <a:p>
            <a:pPr>
              <a:lnSpc>
                <a:spcPct val="150000"/>
              </a:lnSpc>
              <a:spcBef>
                <a:spcPct val="0"/>
              </a:spcBef>
              <a:buNone/>
            </a:pPr>
            <a:r>
              <a:rPr altLang="en-US" b="1" dirty="0" sz="1800" lang="en-US" u="sng">
                <a:latin typeface="Arial" panose="020B0604020202020204" pitchFamily="34" charset="0"/>
                <a:cs typeface="Arial" panose="020B0604020202020204" pitchFamily="34" charset="0"/>
              </a:rPr>
              <a:t>Inferior Vena cava</a:t>
            </a:r>
            <a:r>
              <a:rPr altLang="en-US" dirty="0" sz="1800" lang="en-US" u="sng">
                <a:latin typeface="Arial" panose="020B0604020202020204" pitchFamily="34" charset="0"/>
                <a:cs typeface="Arial" panose="020B0604020202020204" pitchFamily="34" charset="0"/>
              </a:rPr>
              <a:t>-</a:t>
            </a:r>
            <a:r>
              <a:rPr altLang="en-US" dirty="0" sz="1800" lang="en-US">
                <a:latin typeface="Arial" panose="020B0604020202020204" pitchFamily="34" charset="0"/>
                <a:cs typeface="Arial" panose="020B0604020202020204" pitchFamily="34" charset="0"/>
              </a:rPr>
              <a:t>large veins that returns deoxygenated blood from abdominal organs and legs to the heart. Blood vessels from abdominal organs such as gastrointestinal tract first enters the hepatic portal circulation and then joins the inferior vena cava.</a:t>
            </a:r>
          </a:p>
          <a:p>
            <a:endParaRPr dirty="0" sz="2000" lang="en-US">
              <a:latin typeface="Arial" panose="020B0604020202020204" pitchFamily="34" charset="0"/>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33" name="Title 1"/>
          <p:cNvSpPr>
            <a:spLocks noGrp="1"/>
          </p:cNvSpPr>
          <p:nvPr>
            <p:ph type="title"/>
          </p:nvPr>
        </p:nvSpPr>
        <p:spPr>
          <a:xfrm>
            <a:off x="0" y="169818"/>
            <a:ext cx="9144000" cy="658858"/>
          </a:xfrm>
          <a:solidFill>
            <a:srgbClr val="15DBD6"/>
          </a:solidFill>
        </p:spPr>
        <p:txBody>
          <a:bodyPr>
            <a:normAutofit/>
          </a:bodyPr>
          <a:p>
            <a:pPr algn="ctr"/>
            <a:r>
              <a:rPr altLang="en-US" b="1" dirty="0" sz="2400" lang="en-US">
                <a:latin typeface="Arial" panose="020B0604020202020204" pitchFamily="34" charset="0"/>
                <a:cs typeface="Arial" panose="020B0604020202020204" pitchFamily="34" charset="0"/>
              </a:rPr>
              <a:t>Blood vessels involved in  systemic circulation </a:t>
            </a:r>
          </a:p>
        </p:txBody>
      </p:sp>
      <p:sp>
        <p:nvSpPr>
          <p:cNvPr id="1048634" name="TextBox 5"/>
          <p:cNvSpPr txBox="1"/>
          <p:nvPr/>
        </p:nvSpPr>
        <p:spPr>
          <a:xfrm>
            <a:off x="588723" y="828675"/>
            <a:ext cx="7615826" cy="6149340"/>
          </a:xfrm>
          <a:prstGeom prst="rect"/>
          <a:noFill/>
        </p:spPr>
        <p:txBody>
          <a:bodyPr wrap="square">
            <a:spAutoFit/>
          </a:bodyPr>
          <a:p>
            <a:pPr eaLnBrk="1" hangingPunct="1" indent="-342900" marL="342900">
              <a:lnSpc>
                <a:spcPct val="150000"/>
              </a:lnSpc>
              <a:buFontTx/>
              <a:buAutoNum type="arabicPeriod"/>
            </a:pPr>
            <a:r>
              <a:rPr b="1" dirty="0" sz="1600" lang="en-US">
                <a:solidFill>
                  <a:srgbClr val="FF0000"/>
                </a:solidFill>
                <a:latin typeface="Arial" panose="020B0604020202020204" pitchFamily="34" charset="0"/>
                <a:cs typeface="Arial" panose="020B0604020202020204" pitchFamily="34" charset="0"/>
              </a:rPr>
              <a:t>Arteries:</a:t>
            </a:r>
            <a:endParaRPr dirty="0" sz="1600" lang="en-US">
              <a:solidFill>
                <a:srgbClr val="FF0000"/>
              </a:solidFill>
              <a:latin typeface="Arial" panose="020B0604020202020204" pitchFamily="34" charset="0"/>
              <a:cs typeface="Arial" panose="020B0604020202020204" pitchFamily="34" charset="0"/>
            </a:endParaRPr>
          </a:p>
          <a:p>
            <a:pPr eaLnBrk="1" hangingPunct="1" indent="-285750" marL="285750">
              <a:lnSpc>
                <a:spcPct val="150000"/>
              </a:lnSpc>
              <a:buFont typeface="Wingdings" panose="05000000000000000000" pitchFamily="2" charset="2"/>
              <a:buChar char="Ø"/>
            </a:pPr>
            <a:r>
              <a:rPr dirty="0" sz="1600" lang="en-US">
                <a:latin typeface="Arial" panose="020B0604020202020204" pitchFamily="34" charset="0"/>
                <a:cs typeface="Arial" panose="020B0604020202020204" pitchFamily="34" charset="0"/>
              </a:rPr>
              <a:t>Carries oxygenated blood away from the heart to different body parts.</a:t>
            </a:r>
          </a:p>
          <a:p>
            <a:pPr eaLnBrk="1" hangingPunct="1" indent="-285750" marL="285750">
              <a:lnSpc>
                <a:spcPct val="150000"/>
              </a:lnSpc>
              <a:buFont typeface="Wingdings" panose="05000000000000000000" pitchFamily="2" charset="2"/>
              <a:buChar char="Ø"/>
            </a:pPr>
            <a:r>
              <a:rPr dirty="0" sz="1600" lang="en-US">
                <a:latin typeface="Arial" panose="020B0604020202020204" pitchFamily="34" charset="0"/>
                <a:cs typeface="Arial" panose="020B0604020202020204" pitchFamily="34" charset="0"/>
              </a:rPr>
              <a:t> Arteries are large, elastic, thick-walled and muscular.  They expand to fill with blood and then propel it forward as they return to their normal diameter.</a:t>
            </a:r>
          </a:p>
          <a:p>
            <a:pPr eaLnBrk="1" hangingPunct="1" indent="-285750" marL="285750">
              <a:lnSpc>
                <a:spcPct val="150000"/>
              </a:lnSpc>
              <a:buFont typeface="Wingdings" panose="05000000000000000000" pitchFamily="2" charset="2"/>
              <a:buChar char="Ø"/>
            </a:pPr>
            <a:r>
              <a:rPr dirty="0" sz="1600" lang="en-US">
                <a:latin typeface="Arial" panose="020B0604020202020204" pitchFamily="34" charset="0"/>
                <a:cs typeface="Arial" panose="020B0604020202020204" pitchFamily="34" charset="0"/>
              </a:rPr>
              <a:t>Blood is carried under high pressure.</a:t>
            </a:r>
          </a:p>
          <a:p>
            <a:pPr eaLnBrk="1" hangingPunct="1" indent="-285750" marL="285750">
              <a:lnSpc>
                <a:spcPct val="150000"/>
              </a:lnSpc>
              <a:buFont typeface="Wingdings" panose="05000000000000000000" pitchFamily="2" charset="2"/>
              <a:buChar char="Ø"/>
            </a:pPr>
            <a:r>
              <a:rPr dirty="0" sz="1600" lang="en-US">
                <a:latin typeface="Arial" panose="020B0604020202020204" pitchFamily="34" charset="0"/>
                <a:cs typeface="Arial" panose="020B0604020202020204" pitchFamily="34" charset="0"/>
              </a:rPr>
              <a:t>Arteries ends up in arterioles in tissues.</a:t>
            </a:r>
          </a:p>
          <a:p>
            <a:pPr eaLnBrk="1" hangingPunct="1">
              <a:lnSpc>
                <a:spcPct val="150000"/>
              </a:lnSpc>
            </a:pPr>
            <a:r>
              <a:rPr b="1" dirty="0" sz="1600" lang="en-US">
                <a:solidFill>
                  <a:srgbClr val="FF0000"/>
                </a:solidFill>
                <a:latin typeface="Arial" panose="020B0604020202020204" pitchFamily="34" charset="0"/>
                <a:cs typeface="Arial" panose="020B0604020202020204" pitchFamily="34" charset="0"/>
              </a:rPr>
              <a:t>2. Veins</a:t>
            </a:r>
          </a:p>
          <a:p>
            <a:pPr eaLnBrk="1" hangingPunct="1" indent="-285750" marL="285750">
              <a:lnSpc>
                <a:spcPct val="150000"/>
              </a:lnSpc>
              <a:buFont typeface="Wingdings" panose="05000000000000000000" pitchFamily="2" charset="2"/>
              <a:buChar char="Ø"/>
            </a:pPr>
            <a:r>
              <a:rPr dirty="0" sz="1600" lang="en-US">
                <a:latin typeface="Arial" panose="020B0604020202020204" pitchFamily="34" charset="0"/>
                <a:cs typeface="Arial" panose="020B0604020202020204" pitchFamily="34" charset="0"/>
              </a:rPr>
              <a:t>Carries deoxygenated blood or impure blood from different body parts towards the heart.</a:t>
            </a:r>
          </a:p>
          <a:p>
            <a:pPr eaLnBrk="1" hangingPunct="1" indent="-285750" marL="285750">
              <a:lnSpc>
                <a:spcPct val="150000"/>
              </a:lnSpc>
              <a:buFont typeface="Wingdings" panose="05000000000000000000" pitchFamily="2" charset="2"/>
              <a:buChar char="Ø"/>
            </a:pPr>
            <a:r>
              <a:rPr dirty="0" sz="1600" lang="en-US">
                <a:latin typeface="Arial" panose="020B0604020202020204" pitchFamily="34" charset="0"/>
                <a:cs typeface="Arial" panose="020B0604020202020204" pitchFamily="34" charset="0"/>
              </a:rPr>
              <a:t> Veins are less muscular.</a:t>
            </a:r>
          </a:p>
          <a:p>
            <a:pPr eaLnBrk="1" hangingPunct="1" indent="-285750" marL="285750">
              <a:lnSpc>
                <a:spcPct val="150000"/>
              </a:lnSpc>
              <a:buFont typeface="Wingdings" panose="05000000000000000000" pitchFamily="2" charset="2"/>
              <a:buChar char="Ø"/>
            </a:pPr>
            <a:r>
              <a:rPr dirty="0" sz="1600" lang="en-US">
                <a:latin typeface="Arial" panose="020B0604020202020204" pitchFamily="34" charset="0"/>
                <a:cs typeface="Arial" panose="020B0604020202020204" pitchFamily="34" charset="0"/>
              </a:rPr>
              <a:t>Valve is present which is called vein valve. The presence of valve prevent blood flowing backwards under the force of gravity.</a:t>
            </a:r>
          </a:p>
          <a:p>
            <a:pPr eaLnBrk="1" hangingPunct="1" indent="-285750" marL="285750">
              <a:lnSpc>
                <a:spcPct val="150000"/>
              </a:lnSpc>
              <a:buFont typeface="Wingdings" panose="05000000000000000000" pitchFamily="2" charset="2"/>
              <a:buChar char="Ø"/>
            </a:pPr>
            <a:r>
              <a:rPr dirty="0" sz="1600" lang="en-US" err="1">
                <a:latin typeface="Arial" panose="020B0604020202020204" pitchFamily="34" charset="0"/>
                <a:cs typeface="Arial" panose="020B0604020202020204" pitchFamily="34" charset="0"/>
              </a:rPr>
              <a:t>Venules</a:t>
            </a:r>
            <a:r>
              <a:rPr dirty="0" sz="1600" lang="en-US">
                <a:latin typeface="Arial" panose="020B0604020202020204" pitchFamily="34" charset="0"/>
                <a:cs typeface="Arial" panose="020B0604020202020204" pitchFamily="34" charset="0"/>
              </a:rPr>
              <a:t> smaller channel take blood to the veins.</a:t>
            </a:r>
            <a:endParaRPr b="1" dirty="0" sz="1600" lang="en-US">
              <a:latin typeface="Arial" panose="020B0604020202020204" pitchFamily="34" charset="0"/>
              <a:cs typeface="Arial" panose="020B0604020202020204" pitchFamily="34" charset="0"/>
            </a:endParaRPr>
          </a:p>
          <a:p>
            <a:pPr eaLnBrk="1" hangingPunct="1">
              <a:lnSpc>
                <a:spcPct val="150000"/>
              </a:lnSpc>
            </a:pPr>
            <a:r>
              <a:rPr b="1" dirty="0" sz="1600" lang="en-US">
                <a:solidFill>
                  <a:srgbClr val="FF0000"/>
                </a:solidFill>
                <a:latin typeface="Arial" panose="020B0604020202020204" pitchFamily="34" charset="0"/>
                <a:cs typeface="Arial" panose="020B0604020202020204" pitchFamily="34" charset="0"/>
              </a:rPr>
              <a:t>3. Capillaries</a:t>
            </a:r>
          </a:p>
          <a:p>
            <a:pPr eaLnBrk="1" hangingPunct="1" indent="-285750" marL="285750">
              <a:lnSpc>
                <a:spcPct val="150000"/>
              </a:lnSpc>
              <a:buFont typeface="Wingdings" panose="05000000000000000000" pitchFamily="2" charset="2"/>
              <a:buChar char="Ø"/>
            </a:pPr>
            <a:r>
              <a:rPr dirty="0" sz="1600" lang="en-US">
                <a:latin typeface="Arial" panose="020B0604020202020204" pitchFamily="34" charset="0"/>
                <a:cs typeface="Arial" panose="020B0604020202020204" pitchFamily="34" charset="0"/>
              </a:rPr>
              <a:t>Smallest vessels, microscopic, nutrients and gases diffuse here.</a:t>
            </a:r>
          </a:p>
          <a:p>
            <a:pPr eaLnBrk="1" hangingPunct="1"/>
            <a:endParaRPr dirty="0" lang="en-US">
              <a:solidFill>
                <a:srgbClr val="FFFF00"/>
              </a:solidFill>
            </a:endParaRPr>
          </a:p>
          <a:p>
            <a:pPr eaLnBrk="1" hangingPunct="1" indent="-285750" marL="285750">
              <a:buFont typeface="Wingdings" panose="05000000000000000000" pitchFamily="2" charset="2"/>
              <a:buChar char="Ø"/>
            </a:pPr>
            <a:endParaRPr dirty="0" lang="en-US">
              <a:solidFill>
                <a:srgbClr val="FFFF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35" name="Title 1"/>
          <p:cNvSpPr txBox="1"/>
          <p:nvPr/>
        </p:nvSpPr>
        <p:spPr>
          <a:xfrm>
            <a:off x="995680" y="2104980"/>
            <a:ext cx="6258560" cy="943020"/>
          </a:xfrm>
          <a:prstGeom prst="rect"/>
          <a:solidFill>
            <a:srgbClr val="FFC000"/>
          </a:solidFill>
        </p:spPr>
        <p:txBody>
          <a:bodyPr anchor="ctr" bIns="45720" lIns="91440" rIns="91440" rtlCol="0" tIns="45720" vert="horz">
            <a:normAutofit/>
          </a:bodyPr>
          <a:lstStyle>
            <a:lvl1pPr algn="l" defTabSz="914400" eaLnBrk="1" hangingPunct="1" latinLnBrk="0" rtl="0">
              <a:lnSpc>
                <a:spcPct val="90000"/>
              </a:lnSpc>
              <a:spcBef>
                <a:spcPct val="0"/>
              </a:spcBef>
              <a:buNone/>
              <a:defRPr sz="4400" kern="1200">
                <a:solidFill>
                  <a:schemeClr val="tx1"/>
                </a:solidFill>
                <a:latin typeface="+mj-lt"/>
                <a:ea typeface="+mj-ea"/>
                <a:cs typeface="+mj-cs"/>
              </a:defRPr>
            </a:lvl1pPr>
          </a:lstStyle>
          <a:p>
            <a:r>
              <a:rPr sz="3200" lang="en-IN">
                <a:latin typeface="Arial" panose="020B0604020202020204" pitchFamily="34" charset="0"/>
                <a:cs typeface="Arial" panose="020B0604020202020204" pitchFamily="34" charset="0"/>
              </a:rPr>
              <a:t>Conduction system of the Heart</a:t>
            </a:r>
            <a:endParaRPr dirty="0" sz="3200" lang="en-US">
              <a:latin typeface="Arial" panose="020B0604020202020204" pitchFamily="34" charset="0"/>
              <a:cs typeface="Arial" panose="020B0604020202020204" pitchFamily="34" charset="0"/>
            </a:endParaRPr>
          </a:p>
        </p:txBody>
      </p:sp>
      <p:sp>
        <p:nvSpPr>
          <p:cNvPr id="1048636" name="TextBox 4"/>
          <p:cNvSpPr txBox="1">
            <a:spLocks noChangeArrowheads="1"/>
          </p:cNvSpPr>
          <p:nvPr/>
        </p:nvSpPr>
        <p:spPr bwMode="auto">
          <a:xfrm>
            <a:off x="2335212" y="3553523"/>
            <a:ext cx="3040380" cy="358140"/>
          </a:xfrm>
          <a:prstGeom prst="rect"/>
          <a:solidFill>
            <a:srgbClr val="92D050"/>
          </a:solidFill>
          <a:ln>
            <a:noFill/>
          </a:ln>
        </p:spPr>
        <p:txBody>
          <a:bodyPr wrap="none">
            <a:spAutoFit/>
          </a:bodyPr>
          <a:lstStyle>
            <a:lvl1pPr>
              <a:spcBef>
                <a:spcPct val="20000"/>
              </a:spcBef>
              <a:buChar char="•"/>
              <a:defRPr sz="3200">
                <a:solidFill>
                  <a:srgbClr val="E9E47D"/>
                </a:solidFill>
                <a:latin typeface="Arial" panose="020B0604020202020204" pitchFamily="34" charset="0"/>
                <a:cs typeface="Arial" panose="020B0604020202020204" pitchFamily="34" charset="0"/>
              </a:defRPr>
            </a:lvl1pPr>
            <a:lvl2pPr indent="-285750" marL="742950">
              <a:spcBef>
                <a:spcPct val="20000"/>
              </a:spcBef>
              <a:buChar char="–"/>
              <a:defRPr sz="2800">
                <a:solidFill>
                  <a:srgbClr val="E9E47D"/>
                </a:solidFill>
                <a:latin typeface="Arial" panose="020B0604020202020204" pitchFamily="34" charset="0"/>
                <a:cs typeface="Arial" panose="020B0604020202020204" pitchFamily="34" charset="0"/>
              </a:defRPr>
            </a:lvl2pPr>
            <a:lvl3pPr indent="-228600" marL="1143000">
              <a:spcBef>
                <a:spcPct val="20000"/>
              </a:spcBef>
              <a:buChar char="•"/>
              <a:defRPr sz="2400">
                <a:solidFill>
                  <a:srgbClr val="E9E47D"/>
                </a:solidFill>
                <a:latin typeface="Arial" panose="020B0604020202020204" pitchFamily="34" charset="0"/>
                <a:cs typeface="Arial" panose="020B0604020202020204" pitchFamily="34" charset="0"/>
              </a:defRPr>
            </a:lvl3pPr>
            <a:lvl4pPr indent="-228600" marL="1600200">
              <a:spcBef>
                <a:spcPct val="20000"/>
              </a:spcBef>
              <a:buChar char="–"/>
              <a:defRPr sz="2000">
                <a:solidFill>
                  <a:srgbClr val="E9E47D"/>
                </a:solidFill>
                <a:latin typeface="Arial" panose="020B0604020202020204" pitchFamily="34" charset="0"/>
                <a:cs typeface="Arial" panose="020B0604020202020204" pitchFamily="34" charset="0"/>
              </a:defRPr>
            </a:lvl4pPr>
            <a:lvl5pPr indent="-228600" marL="2057400">
              <a:spcBef>
                <a:spcPct val="20000"/>
              </a:spcBef>
              <a:buChar char="»"/>
              <a:defRPr sz="2000">
                <a:solidFill>
                  <a:srgbClr val="E9E47D"/>
                </a:solidFill>
                <a:latin typeface="Arial" panose="020B0604020202020204" pitchFamily="34" charset="0"/>
                <a:cs typeface="Arial" panose="020B0604020202020204" pitchFamily="34" charset="0"/>
              </a:defRPr>
            </a:lvl5pPr>
            <a:lvl6pPr eaLnBrk="0" fontAlgn="base" hangingPunct="0" indent="-228600" marL="25146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6pPr>
            <a:lvl7pPr eaLnBrk="0" fontAlgn="base" hangingPunct="0" indent="-228600" marL="29718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7pPr>
            <a:lvl8pPr eaLnBrk="0" fontAlgn="base" hangingPunct="0" indent="-228600" marL="34290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8pPr>
            <a:lvl9pPr eaLnBrk="0" fontAlgn="base" hangingPunct="0" indent="-228600" marL="38862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9pPr>
          </a:lstStyle>
          <a:p>
            <a:pPr>
              <a:spcBef>
                <a:spcPct val="0"/>
              </a:spcBef>
              <a:buFontTx/>
              <a:buNone/>
            </a:pPr>
            <a:r>
              <a:rPr altLang="en-US" b="1" dirty="0" sz="1800" lang="en-US">
                <a:solidFill>
                  <a:schemeClr val="tx1"/>
                </a:solidFill>
              </a:rPr>
              <a:t>cardiac muscles of the heart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642" name="Title 1"/>
          <p:cNvSpPr>
            <a:spLocks noGrp="1"/>
          </p:cNvSpPr>
          <p:nvPr>
            <p:ph type="ctrTitle"/>
          </p:nvPr>
        </p:nvSpPr>
        <p:spPr>
          <a:xfrm>
            <a:off x="0" y="103460"/>
            <a:ext cx="9144000" cy="614998"/>
          </a:xfrm>
          <a:solidFill>
            <a:srgbClr val="FFC000"/>
          </a:solidFill>
        </p:spPr>
        <p:txBody>
          <a:bodyPr>
            <a:normAutofit/>
          </a:bodyPr>
          <a:p>
            <a:r>
              <a:rPr dirty="0" sz="3200" lang="en-IN">
                <a:latin typeface="Arial" panose="020B0604020202020204" pitchFamily="34" charset="0"/>
                <a:cs typeface="Arial" panose="020B0604020202020204" pitchFamily="34" charset="0"/>
              </a:rPr>
              <a:t>Conduction system of the Heart</a:t>
            </a:r>
            <a:endParaRPr dirty="0" sz="3200" lang="en-US">
              <a:latin typeface="Arial" panose="020B0604020202020204" pitchFamily="34" charset="0"/>
              <a:cs typeface="Arial" panose="020B0604020202020204" pitchFamily="34" charset="0"/>
            </a:endParaRPr>
          </a:p>
        </p:txBody>
      </p:sp>
      <p:sp>
        <p:nvSpPr>
          <p:cNvPr id="1048643" name="Subtitle 2"/>
          <p:cNvSpPr>
            <a:spLocks noGrp="1"/>
          </p:cNvSpPr>
          <p:nvPr>
            <p:ph type="subTitle" idx="1"/>
          </p:nvPr>
        </p:nvSpPr>
        <p:spPr>
          <a:xfrm>
            <a:off x="163286" y="718458"/>
            <a:ext cx="8980714" cy="5778973"/>
          </a:xfrm>
        </p:spPr>
        <p:txBody>
          <a:bodyPr>
            <a:normAutofit fontScale="90000" lnSpcReduction="10000"/>
          </a:bodyPr>
          <a:p>
            <a:pPr algn="l">
              <a:lnSpc>
                <a:spcPct val="150000"/>
              </a:lnSpc>
            </a:pPr>
            <a:r>
              <a:rPr b="1" dirty="0" sz="2000" lang="en-IN">
                <a:latin typeface="Arial" panose="020B0604020202020204" pitchFamily="34" charset="0"/>
                <a:cs typeface="Arial" panose="020B0604020202020204" pitchFamily="34" charset="0"/>
              </a:rPr>
              <a:t>1) The conduction system of heart comprises of cardiac muscles. </a:t>
            </a:r>
          </a:p>
          <a:p>
            <a:pPr algn="l">
              <a:lnSpc>
                <a:spcPct val="150000"/>
              </a:lnSpc>
            </a:pPr>
            <a:r>
              <a:rPr dirty="0" sz="2000" lang="en-IN">
                <a:latin typeface="Arial" panose="020B0604020202020204" pitchFamily="34" charset="0"/>
                <a:cs typeface="Arial" panose="020B0604020202020204" pitchFamily="34" charset="0"/>
              </a:rPr>
              <a:t>About 1 percent of the cardiac muscle fibres are different from all others because they can generate action potentials over and over and do so in a rhythmical pattern. They continue to stimulate a heart to beat even after it is removed from the body-for example, to be transplanted into another person—and all of its nerves have been cut. The nerves regulate the heart rate but do not determine it. </a:t>
            </a:r>
          </a:p>
          <a:p>
            <a:pPr algn="l">
              <a:lnSpc>
                <a:spcPct val="150000"/>
              </a:lnSpc>
            </a:pPr>
            <a:r>
              <a:rPr b="1" dirty="0" sz="2000" lang="en-IN">
                <a:latin typeface="Arial" panose="020B0604020202020204" pitchFamily="34" charset="0"/>
                <a:cs typeface="Arial" panose="020B0604020202020204" pitchFamily="34" charset="0"/>
              </a:rPr>
              <a:t>2. The cells of cardiac muscle fibres have two important functions: </a:t>
            </a:r>
          </a:p>
          <a:p>
            <a:pPr algn="l">
              <a:lnSpc>
                <a:spcPct val="150000"/>
              </a:lnSpc>
            </a:pPr>
            <a:r>
              <a:rPr b="1" dirty="0" sz="2000" lang="en-IN">
                <a:solidFill>
                  <a:srgbClr val="FF0000"/>
                </a:solidFill>
                <a:latin typeface="Arial" panose="020B0604020202020204" pitchFamily="34" charset="0"/>
                <a:cs typeface="Arial" panose="020B0604020202020204" pitchFamily="34" charset="0"/>
              </a:rPr>
              <a:t>they act as pacemaker, setting the rhythm for the entire heart</a:t>
            </a:r>
            <a:r>
              <a:rPr dirty="0" sz="2000" lang="en-IN">
                <a:solidFill>
                  <a:srgbClr val="FF0000"/>
                </a:solidFill>
                <a:latin typeface="Arial" panose="020B0604020202020204" pitchFamily="34" charset="0"/>
                <a:cs typeface="Arial" panose="020B0604020202020204" pitchFamily="34" charset="0"/>
              </a:rPr>
              <a:t>, and </a:t>
            </a:r>
          </a:p>
          <a:p>
            <a:pPr algn="l">
              <a:lnSpc>
                <a:spcPct val="150000"/>
              </a:lnSpc>
            </a:pPr>
            <a:r>
              <a:rPr b="1" dirty="0" sz="2000" lang="en-IN">
                <a:solidFill>
                  <a:srgbClr val="FF0000"/>
                </a:solidFill>
                <a:latin typeface="Arial" panose="020B0604020202020204" pitchFamily="34" charset="0"/>
                <a:cs typeface="Arial" panose="020B0604020202020204" pitchFamily="34" charset="0"/>
              </a:rPr>
              <a:t>they form the conduction system, the route for action potentials throughout the heart muscle. </a:t>
            </a:r>
          </a:p>
          <a:p>
            <a:pPr algn="l">
              <a:lnSpc>
                <a:spcPct val="150000"/>
              </a:lnSpc>
            </a:pPr>
            <a:r>
              <a:rPr b="1" dirty="0" sz="2000" lang="en-IN">
                <a:latin typeface="Arial" panose="020B0604020202020204" pitchFamily="34" charset="0"/>
                <a:cs typeface="Arial" panose="020B0604020202020204" pitchFamily="34" charset="0"/>
              </a:rPr>
              <a:t>2). The conduction system ensures that cardiac chambers are stimulated to contract </a:t>
            </a:r>
            <a:r>
              <a:rPr dirty="0" sz="2000" lang="en-IN">
                <a:latin typeface="Arial" panose="020B0604020202020204" pitchFamily="34" charset="0"/>
                <a:cs typeface="Arial" panose="020B0604020202020204" pitchFamily="34" charset="0"/>
              </a:rPr>
              <a:t>in a coordinated manner, which makes the heart an effective pump; Cardiac action potentials pass through the following components of the conduction system:</a:t>
            </a:r>
          </a:p>
          <a:p>
            <a:pPr algn="l"/>
            <a:endParaRPr b="1" dirty="0" sz="2000"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654" name="Content Placeholder 2"/>
          <p:cNvSpPr>
            <a:spLocks noGrp="1"/>
          </p:cNvSpPr>
          <p:nvPr>
            <p:ph idx="1"/>
          </p:nvPr>
        </p:nvSpPr>
        <p:spPr>
          <a:xfrm>
            <a:off x="0" y="571863"/>
            <a:ext cx="8778240" cy="6174377"/>
          </a:xfrm>
        </p:spPr>
        <p:txBody>
          <a:bodyPr>
            <a:normAutofit fontScale="83333" lnSpcReduction="10000"/>
          </a:bodyPr>
          <a:p>
            <a:pPr>
              <a:lnSpc>
                <a:spcPct val="150000"/>
              </a:lnSpc>
            </a:pPr>
            <a:r>
              <a:rPr b="1" dirty="0" sz="1800" lang="en-IN">
                <a:solidFill>
                  <a:srgbClr val="C00000"/>
                </a:solidFill>
                <a:latin typeface="Arial" panose="020B0604020202020204" pitchFamily="34" charset="0"/>
                <a:cs typeface="Arial" panose="020B0604020202020204" pitchFamily="34" charset="0"/>
              </a:rPr>
              <a:t>Sinoatrial node (SA node): </a:t>
            </a:r>
            <a:r>
              <a:rPr dirty="0" sz="1800" lang="en-IN">
                <a:latin typeface="Arial" panose="020B0604020202020204" pitchFamily="34" charset="0"/>
                <a:cs typeface="Arial" panose="020B0604020202020204" pitchFamily="34" charset="0"/>
              </a:rPr>
              <a:t>located in the right atrial wall just inferior to</a:t>
            </a:r>
            <a:r>
              <a:rPr b="1" dirty="0" sz="1800" lang="en-IN">
                <a:solidFill>
                  <a:srgbClr val="C00000"/>
                </a:solidFill>
                <a:latin typeface="Arial" panose="020B0604020202020204" pitchFamily="34" charset="0"/>
                <a:cs typeface="Arial" panose="020B0604020202020204" pitchFamily="34" charset="0"/>
              </a:rPr>
              <a:t> </a:t>
            </a:r>
            <a:r>
              <a:rPr dirty="0" sz="1800" lang="en-IN">
                <a:latin typeface="Arial" panose="020B0604020202020204" pitchFamily="34" charset="0"/>
                <a:cs typeface="Arial" panose="020B0604020202020204" pitchFamily="34" charset="0"/>
              </a:rPr>
              <a:t>the opening of the superior vena cava. Cardiac excitation begins in the SA node. An action potential spontaneously arises in the SA node and then conducts throughout both atria via gap junctions in the intercalated discs of atrial fibres. Following, the action potential, the two atria finish contracting at the same time.</a:t>
            </a:r>
          </a:p>
          <a:p>
            <a:pPr>
              <a:lnSpc>
                <a:spcPct val="150000"/>
              </a:lnSpc>
            </a:pPr>
            <a:r>
              <a:rPr b="1" dirty="0" sz="1800" lang="en-IN">
                <a:solidFill>
                  <a:srgbClr val="C00000"/>
                </a:solidFill>
                <a:latin typeface="Arial" panose="020B0604020202020204" pitchFamily="34" charset="0"/>
                <a:cs typeface="Arial" panose="020B0604020202020204" pitchFamily="34" charset="0"/>
              </a:rPr>
              <a:t>Atrioventricular node (AV node): AV node is </a:t>
            </a:r>
            <a:r>
              <a:rPr dirty="0" sz="1800" lang="en-IN">
                <a:latin typeface="Arial" panose="020B0604020202020204" pitchFamily="34" charset="0"/>
                <a:cs typeface="Arial" panose="020B0604020202020204" pitchFamily="34" charset="0"/>
              </a:rPr>
              <a:t>located in the interatrial septum, just anterior to the opening of the coronary sinus. The action potential reaches the AV node,  where the action potential slows considerably,  providing time for the atria to empty their blood into the ventricles.  </a:t>
            </a:r>
          </a:p>
          <a:p>
            <a:pPr>
              <a:lnSpc>
                <a:spcPct val="150000"/>
              </a:lnSpc>
            </a:pPr>
            <a:r>
              <a:rPr b="1" dirty="0" sz="1800" lang="en-IN">
                <a:solidFill>
                  <a:srgbClr val="C00000"/>
                </a:solidFill>
                <a:latin typeface="Arial" panose="020B0604020202020204" pitchFamily="34" charset="0"/>
                <a:cs typeface="Arial" panose="020B0604020202020204" pitchFamily="34" charset="0"/>
              </a:rPr>
              <a:t>Atrioventricular bundle (Bundle of His): </a:t>
            </a:r>
            <a:r>
              <a:rPr dirty="0" sz="1800" lang="en-IN">
                <a:latin typeface="Arial" panose="020B0604020202020204" pitchFamily="34" charset="0"/>
                <a:cs typeface="Arial" panose="020B0604020202020204" pitchFamily="34" charset="0"/>
              </a:rPr>
              <a:t>The action potential from the AV node, enters the Bundle of His. The AV bundle is the only site where action potentials can conduct from the atria to ventricles.</a:t>
            </a:r>
          </a:p>
          <a:p>
            <a:pPr>
              <a:lnSpc>
                <a:spcPct val="150000"/>
              </a:lnSpc>
            </a:pPr>
            <a:r>
              <a:rPr b="1" dirty="0" sz="1800" lang="en-IN">
                <a:solidFill>
                  <a:srgbClr val="C00000"/>
                </a:solidFill>
                <a:latin typeface="Arial" panose="020B0604020202020204" pitchFamily="34" charset="0"/>
                <a:cs typeface="Arial" panose="020B0604020202020204" pitchFamily="34" charset="0"/>
              </a:rPr>
              <a:t>Right and left bundle branches : </a:t>
            </a:r>
            <a:r>
              <a:rPr dirty="0" sz="1800" lang="en-IN">
                <a:latin typeface="Arial" panose="020B0604020202020204" pitchFamily="34" charset="0"/>
                <a:cs typeface="Arial" panose="020B0604020202020204" pitchFamily="34" charset="0"/>
              </a:rPr>
              <a:t>After conducting along the AV bundle, the action potential then enters both the right and left bundle branches that course through the interventricular septum toward the apex of the heart.</a:t>
            </a:r>
          </a:p>
          <a:p>
            <a:pPr>
              <a:lnSpc>
                <a:spcPct val="150000"/>
              </a:lnSpc>
            </a:pPr>
            <a:r>
              <a:rPr b="1" dirty="0" sz="1800" lang="en-IN">
                <a:solidFill>
                  <a:srgbClr val="C00000"/>
                </a:solidFill>
                <a:latin typeface="Arial" panose="020B0604020202020204" pitchFamily="34" charset="0"/>
                <a:cs typeface="Arial" panose="020B0604020202020204" pitchFamily="34" charset="0"/>
              </a:rPr>
              <a:t>Purkinje fibres: </a:t>
            </a:r>
            <a:r>
              <a:rPr dirty="0" sz="1800" lang="en-IN">
                <a:latin typeface="Arial" panose="020B0604020202020204" pitchFamily="34" charset="0"/>
                <a:cs typeface="Arial" panose="020B0604020202020204" pitchFamily="34" charset="0"/>
              </a:rPr>
              <a:t>These fibres rapidly conduct the action potential, first to the apex of the ventricles and then upward to the remainder of the ventricular myocardium.  Then, a fraction of a second after the atria contract, the ventricles contract.</a:t>
            </a:r>
            <a:endParaRPr dirty="0" sz="1800" lang="en-US">
              <a:latin typeface="Arial" panose="020B0604020202020204" pitchFamily="34" charset="0"/>
              <a:cs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pic>
        <p:nvPicPr>
          <p:cNvPr id="2097179" name="Picture 3" descr="Image result for advanced pacemaker block diagram">
            <a:hlinkClick r:id="rId1"/>
          </p:cNvPr>
          <p:cNvPicPr>
            <a:picLocks noChangeAspect="1" noChangeArrowheads="1"/>
          </p:cNvPicPr>
          <p:nvPr/>
        </p:nvPicPr>
        <p:blipFill>
          <a:blip xmlns:r="http://schemas.openxmlformats.org/officeDocument/2006/relationships" r:embed="rId2"/>
          <a:srcRect/>
          <a:stretch>
            <a:fillRect/>
          </a:stretch>
        </p:blipFill>
        <p:spPr bwMode="auto">
          <a:xfrm>
            <a:off x="762000" y="1600200"/>
            <a:ext cx="5257800" cy="3903663"/>
          </a:xfrm>
          <a:prstGeom prst="rect"/>
          <a:noFill/>
          <a:ln>
            <a:noFill/>
          </a:ln>
        </p:spPr>
      </p:pic>
      <p:sp>
        <p:nvSpPr>
          <p:cNvPr id="1048653" name="TextBox 4"/>
          <p:cNvSpPr txBox="1">
            <a:spLocks noChangeArrowheads="1"/>
          </p:cNvSpPr>
          <p:nvPr/>
        </p:nvSpPr>
        <p:spPr bwMode="auto">
          <a:xfrm>
            <a:off x="533400" y="838200"/>
            <a:ext cx="4691381" cy="358141"/>
          </a:xfrm>
          <a:prstGeom prst="rect"/>
          <a:noFill/>
          <a:ln>
            <a:noFill/>
          </a:ln>
        </p:spPr>
        <p:txBody>
          <a:bodyPr wrap="none">
            <a:spAutoFit/>
          </a:bodyPr>
          <a:lstStyle>
            <a:lvl1pPr>
              <a:spcBef>
                <a:spcPct val="20000"/>
              </a:spcBef>
              <a:buChar char="•"/>
              <a:defRPr sz="3200">
                <a:solidFill>
                  <a:srgbClr val="E9E47D"/>
                </a:solidFill>
                <a:latin typeface="Arial" panose="020B0604020202020204" pitchFamily="34" charset="0"/>
                <a:cs typeface="Arial" panose="020B0604020202020204" pitchFamily="34" charset="0"/>
              </a:defRPr>
            </a:lvl1pPr>
            <a:lvl2pPr indent="-285750" marL="742950">
              <a:spcBef>
                <a:spcPct val="20000"/>
              </a:spcBef>
              <a:buChar char="–"/>
              <a:defRPr sz="2800">
                <a:solidFill>
                  <a:srgbClr val="E9E47D"/>
                </a:solidFill>
                <a:latin typeface="Arial" panose="020B0604020202020204" pitchFamily="34" charset="0"/>
                <a:cs typeface="Arial" panose="020B0604020202020204" pitchFamily="34" charset="0"/>
              </a:defRPr>
            </a:lvl2pPr>
            <a:lvl3pPr indent="-228600" marL="1143000">
              <a:spcBef>
                <a:spcPct val="20000"/>
              </a:spcBef>
              <a:buChar char="•"/>
              <a:defRPr sz="2400">
                <a:solidFill>
                  <a:srgbClr val="E9E47D"/>
                </a:solidFill>
                <a:latin typeface="Arial" panose="020B0604020202020204" pitchFamily="34" charset="0"/>
                <a:cs typeface="Arial" panose="020B0604020202020204" pitchFamily="34" charset="0"/>
              </a:defRPr>
            </a:lvl3pPr>
            <a:lvl4pPr indent="-228600" marL="1600200">
              <a:spcBef>
                <a:spcPct val="20000"/>
              </a:spcBef>
              <a:buChar char="–"/>
              <a:defRPr sz="2000">
                <a:solidFill>
                  <a:srgbClr val="E9E47D"/>
                </a:solidFill>
                <a:latin typeface="Arial" panose="020B0604020202020204" pitchFamily="34" charset="0"/>
                <a:cs typeface="Arial" panose="020B0604020202020204" pitchFamily="34" charset="0"/>
              </a:defRPr>
            </a:lvl4pPr>
            <a:lvl5pPr indent="-228600" marL="2057400">
              <a:spcBef>
                <a:spcPct val="20000"/>
              </a:spcBef>
              <a:buChar char="»"/>
              <a:defRPr sz="2000">
                <a:solidFill>
                  <a:srgbClr val="E9E47D"/>
                </a:solidFill>
                <a:latin typeface="Arial" panose="020B0604020202020204" pitchFamily="34" charset="0"/>
                <a:cs typeface="Arial" panose="020B0604020202020204" pitchFamily="34" charset="0"/>
              </a:defRPr>
            </a:lvl5pPr>
            <a:lvl6pPr eaLnBrk="0" fontAlgn="base" hangingPunct="0" indent="-228600" marL="25146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6pPr>
            <a:lvl7pPr eaLnBrk="0" fontAlgn="base" hangingPunct="0" indent="-228600" marL="29718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7pPr>
            <a:lvl8pPr eaLnBrk="0" fontAlgn="base" hangingPunct="0" indent="-228600" marL="34290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8pPr>
            <a:lvl9pPr eaLnBrk="0" fontAlgn="base" hangingPunct="0" indent="-228600" marL="38862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9pPr>
          </a:lstStyle>
          <a:p>
            <a:pPr>
              <a:spcBef>
                <a:spcPct val="0"/>
              </a:spcBef>
              <a:buFontTx/>
              <a:buNone/>
            </a:pPr>
            <a:r>
              <a:rPr altLang="en-US" b="1" dirty="0" sz="1800" lang="en-US">
                <a:solidFill>
                  <a:schemeClr val="tx1"/>
                </a:solidFill>
              </a:rPr>
              <a:t>Arrangement of cardiac muscles of the heart</a:t>
            </a:r>
          </a:p>
        </p:txBody>
      </p:sp>
      <p:pic>
        <p:nvPicPr>
          <p:cNvPr id="2097180" name="Picture 5" descr="Normal Impulse     ConductionSinoatrial node    AV node Bundle of HisBundle Branches Purkinje fibers "/>
          <p:cNvPicPr>
            <a:picLocks noChangeAspect="1" noChangeArrowheads="1"/>
          </p:cNvPicPr>
          <p:nvPr/>
        </p:nvPicPr>
        <p:blipFill>
          <a:blip xmlns:r="http://schemas.openxmlformats.org/officeDocument/2006/relationships" r:embed="rId3"/>
          <a:srcRect l="10526" r="19737"/>
          <a:stretch>
            <a:fillRect/>
          </a:stretch>
        </p:blipFill>
        <p:spPr bwMode="auto">
          <a:xfrm>
            <a:off x="6477000" y="1752600"/>
            <a:ext cx="2514600" cy="3228975"/>
          </a:xfrm>
          <a:prstGeom prst="rect"/>
          <a:noFill/>
          <a:ln w="28575">
            <a:solidFill>
              <a:schemeClr val="tx1"/>
            </a:solid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pic>
        <p:nvPicPr>
          <p:cNvPr id="2097176" name="Picture 2" descr="Conduction System of the Heart - ppt video online download"/>
          <p:cNvPicPr>
            <a:picLocks noChangeAspect="1" noChangeArrowheads="1"/>
          </p:cNvPicPr>
          <p:nvPr/>
        </p:nvPicPr>
        <p:blipFill rotWithShape="1">
          <a:blip xmlns:r="http://schemas.openxmlformats.org/officeDocument/2006/relationships" r:embed="rId1"/>
          <a:srcRect l="5584" t="11795" r="3701" b="8775"/>
          <a:stretch>
            <a:fillRect/>
          </a:stretch>
        </p:blipFill>
        <p:spPr bwMode="auto">
          <a:xfrm>
            <a:off x="307975" y="564324"/>
            <a:ext cx="5949134" cy="3636053"/>
          </a:xfrm>
          <a:prstGeom prst="rect"/>
          <a:noFill/>
        </p:spPr>
      </p:pic>
      <p:sp>
        <p:nvSpPr>
          <p:cNvPr id="1048648" name="AutoShape 8" descr="File:Electrical conduction system of the heart.svg - Wikimedia Commons"/>
          <p:cNvSpPr>
            <a:spLocks noChangeAspect="1" noChangeArrowheads="1"/>
          </p:cNvSpPr>
          <p:nvPr/>
        </p:nvSpPr>
        <p:spPr bwMode="auto">
          <a:xfrm>
            <a:off x="155575" y="-144463"/>
            <a:ext cx="304800" cy="304801"/>
          </a:xfrm>
          <a:prstGeom prst="rect"/>
          <a:noFill/>
        </p:spPr>
        <p:txBody>
          <a:bodyPr anchor="t" anchorCtr="0" bIns="45720" compatLnSpc="1" lIns="91440" numCol="1" rIns="91440" tIns="45720" vert="horz" wrap="square">
            <a:prstTxWarp prst="textNoShape"/>
          </a:bodyPr>
          <a:p>
            <a:endParaRPr lang="en-US"/>
          </a:p>
        </p:txBody>
      </p:sp>
      <p:sp>
        <p:nvSpPr>
          <p:cNvPr id="1048649" name="AutoShape 10" descr="File:Electrical conduction system of the heart.svg - Wikimedia Commons"/>
          <p:cNvSpPr>
            <a:spLocks noChangeAspect="1" noChangeArrowheads="1"/>
          </p:cNvSpPr>
          <p:nvPr/>
        </p:nvSpPr>
        <p:spPr bwMode="auto">
          <a:xfrm>
            <a:off x="7374980" y="5063263"/>
            <a:ext cx="304800" cy="304801"/>
          </a:xfrm>
          <a:prstGeom prst="rect"/>
          <a:noFill/>
        </p:spPr>
        <p:txBody>
          <a:bodyPr anchor="t" anchorCtr="0" bIns="45720" compatLnSpc="1" lIns="91440" numCol="1" rIns="91440" tIns="45720" vert="horz" wrap="square">
            <a:prstTxWarp prst="textNoShape"/>
          </a:bodyPr>
          <a:p>
            <a:endParaRPr lang="en-US"/>
          </a:p>
        </p:txBody>
      </p:sp>
      <p:sp>
        <p:nvSpPr>
          <p:cNvPr id="1048650" name="AutoShape 12" descr="File:Electrical conduction system of the heart.svg - Wikimedia Commons"/>
          <p:cNvSpPr>
            <a:spLocks noChangeAspect="1" noChangeArrowheads="1"/>
          </p:cNvSpPr>
          <p:nvPr/>
        </p:nvSpPr>
        <p:spPr bwMode="auto">
          <a:xfrm>
            <a:off x="307975" y="7937"/>
            <a:ext cx="304800" cy="304801"/>
          </a:xfrm>
          <a:prstGeom prst="rect"/>
          <a:noFill/>
        </p:spPr>
        <p:txBody>
          <a:bodyPr anchor="t" anchorCtr="0" bIns="45720" compatLnSpc="1" lIns="91440" numCol="1" rIns="91440" tIns="45720" vert="horz" wrap="square">
            <a:prstTxWarp prst="textNoShape"/>
          </a:bodyPr>
          <a:p>
            <a:endParaRPr lang="en-US"/>
          </a:p>
        </p:txBody>
      </p:sp>
      <p:sp>
        <p:nvSpPr>
          <p:cNvPr id="1048651" name="AutoShape 14" descr="File:Electrical conduction system of the heart.svg - Wikimedia Commons"/>
          <p:cNvSpPr>
            <a:spLocks noChangeAspect="1" noChangeArrowheads="1"/>
          </p:cNvSpPr>
          <p:nvPr/>
        </p:nvSpPr>
        <p:spPr bwMode="auto">
          <a:xfrm>
            <a:off x="460375" y="160337"/>
            <a:ext cx="304800" cy="304801"/>
          </a:xfrm>
          <a:prstGeom prst="rect"/>
          <a:noFill/>
        </p:spPr>
        <p:txBody>
          <a:bodyPr anchor="t" anchorCtr="0" bIns="45720" compatLnSpc="1" lIns="91440" numCol="1" rIns="91440" tIns="45720" vert="horz" wrap="square">
            <a:prstTxWarp prst="textNoShape"/>
          </a:bodyPr>
          <a:p>
            <a:endParaRPr lang="en-US"/>
          </a:p>
        </p:txBody>
      </p:sp>
      <p:pic>
        <p:nvPicPr>
          <p:cNvPr id="2097177" name="Picture 3" descr="Image result for advanced pacemaker block diagram">
            <a:hlinkClick r:id="rId2"/>
          </p:cNvPr>
          <p:cNvPicPr>
            <a:picLocks noChangeAspect="1" noChangeArrowheads="1"/>
          </p:cNvPicPr>
          <p:nvPr/>
        </p:nvPicPr>
        <p:blipFill>
          <a:blip xmlns:r="http://schemas.openxmlformats.org/officeDocument/2006/relationships" r:embed="rId3"/>
          <a:srcRect/>
          <a:stretch>
            <a:fillRect/>
          </a:stretch>
        </p:blipFill>
        <p:spPr bwMode="auto">
          <a:xfrm>
            <a:off x="1199758" y="4200378"/>
            <a:ext cx="3145485" cy="2335371"/>
          </a:xfrm>
          <a:prstGeom prst="rect"/>
          <a:noFill/>
          <a:ln>
            <a:noFill/>
          </a:ln>
        </p:spPr>
      </p:pic>
      <p:pic>
        <p:nvPicPr>
          <p:cNvPr id="2097178" name="Picture 5" descr="Normal Impulse     ConductionSinoatrial node    AV node Bundle of HisBundle Branches Purkinje fibers "/>
          <p:cNvPicPr>
            <a:picLocks noChangeAspect="1" noChangeArrowheads="1"/>
          </p:cNvPicPr>
          <p:nvPr/>
        </p:nvPicPr>
        <p:blipFill>
          <a:blip xmlns:r="http://schemas.openxmlformats.org/officeDocument/2006/relationships" r:embed="rId4"/>
          <a:srcRect l="10526" r="19737"/>
          <a:stretch>
            <a:fillRect/>
          </a:stretch>
        </p:blipFill>
        <p:spPr bwMode="auto">
          <a:xfrm>
            <a:off x="6422480" y="3448775"/>
            <a:ext cx="2514600" cy="3228975"/>
          </a:xfrm>
          <a:prstGeom prst="rect"/>
          <a:noFill/>
          <a:ln w="28575">
            <a:solidFill>
              <a:schemeClr val="tx1"/>
            </a:solidFill>
            <a:miter lim="800000"/>
            <a:headEnd/>
            <a:tailEnd/>
          </a:ln>
        </p:spPr>
      </p:pic>
      <p:sp>
        <p:nvSpPr>
          <p:cNvPr id="1048652" name="TextBox 4"/>
          <p:cNvSpPr txBox="1">
            <a:spLocks noChangeArrowheads="1"/>
          </p:cNvSpPr>
          <p:nvPr/>
        </p:nvSpPr>
        <p:spPr bwMode="auto">
          <a:xfrm>
            <a:off x="1339305" y="68643"/>
            <a:ext cx="4691381" cy="358141"/>
          </a:xfrm>
          <a:prstGeom prst="rect"/>
          <a:solidFill>
            <a:srgbClr val="FFC000"/>
          </a:solidFill>
          <a:ln>
            <a:noFill/>
          </a:ln>
        </p:spPr>
        <p:txBody>
          <a:bodyPr wrap="none">
            <a:spAutoFit/>
          </a:bodyPr>
          <a:lstStyle>
            <a:lvl1pPr>
              <a:spcBef>
                <a:spcPct val="20000"/>
              </a:spcBef>
              <a:buChar char="•"/>
              <a:defRPr sz="3200">
                <a:solidFill>
                  <a:srgbClr val="E9E47D"/>
                </a:solidFill>
                <a:latin typeface="Arial" panose="020B0604020202020204" pitchFamily="34" charset="0"/>
                <a:cs typeface="Arial" panose="020B0604020202020204" pitchFamily="34" charset="0"/>
              </a:defRPr>
            </a:lvl1pPr>
            <a:lvl2pPr indent="-285750" marL="742950">
              <a:spcBef>
                <a:spcPct val="20000"/>
              </a:spcBef>
              <a:buChar char="–"/>
              <a:defRPr sz="2800">
                <a:solidFill>
                  <a:srgbClr val="E9E47D"/>
                </a:solidFill>
                <a:latin typeface="Arial" panose="020B0604020202020204" pitchFamily="34" charset="0"/>
                <a:cs typeface="Arial" panose="020B0604020202020204" pitchFamily="34" charset="0"/>
              </a:defRPr>
            </a:lvl2pPr>
            <a:lvl3pPr indent="-228600" marL="1143000">
              <a:spcBef>
                <a:spcPct val="20000"/>
              </a:spcBef>
              <a:buChar char="•"/>
              <a:defRPr sz="2400">
                <a:solidFill>
                  <a:srgbClr val="E9E47D"/>
                </a:solidFill>
                <a:latin typeface="Arial" panose="020B0604020202020204" pitchFamily="34" charset="0"/>
                <a:cs typeface="Arial" panose="020B0604020202020204" pitchFamily="34" charset="0"/>
              </a:defRPr>
            </a:lvl3pPr>
            <a:lvl4pPr indent="-228600" marL="1600200">
              <a:spcBef>
                <a:spcPct val="20000"/>
              </a:spcBef>
              <a:buChar char="–"/>
              <a:defRPr sz="2000">
                <a:solidFill>
                  <a:srgbClr val="E9E47D"/>
                </a:solidFill>
                <a:latin typeface="Arial" panose="020B0604020202020204" pitchFamily="34" charset="0"/>
                <a:cs typeface="Arial" panose="020B0604020202020204" pitchFamily="34" charset="0"/>
              </a:defRPr>
            </a:lvl4pPr>
            <a:lvl5pPr indent="-228600" marL="2057400">
              <a:spcBef>
                <a:spcPct val="20000"/>
              </a:spcBef>
              <a:buChar char="»"/>
              <a:defRPr sz="2000">
                <a:solidFill>
                  <a:srgbClr val="E9E47D"/>
                </a:solidFill>
                <a:latin typeface="Arial" panose="020B0604020202020204" pitchFamily="34" charset="0"/>
                <a:cs typeface="Arial" panose="020B0604020202020204" pitchFamily="34" charset="0"/>
              </a:defRPr>
            </a:lvl5pPr>
            <a:lvl6pPr eaLnBrk="0" fontAlgn="base" hangingPunct="0" indent="-228600" marL="25146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6pPr>
            <a:lvl7pPr eaLnBrk="0" fontAlgn="base" hangingPunct="0" indent="-228600" marL="29718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7pPr>
            <a:lvl8pPr eaLnBrk="0" fontAlgn="base" hangingPunct="0" indent="-228600" marL="34290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8pPr>
            <a:lvl9pPr eaLnBrk="0" fontAlgn="base" hangingPunct="0" indent="-228600" marL="3886200">
              <a:spcBef>
                <a:spcPct val="20000"/>
              </a:spcBef>
              <a:spcAft>
                <a:spcPct val="0"/>
              </a:spcAft>
              <a:buChar char="»"/>
              <a:defRPr sz="2000">
                <a:solidFill>
                  <a:srgbClr val="E9E47D"/>
                </a:solidFill>
                <a:latin typeface="Arial" panose="020B0604020202020204" pitchFamily="34" charset="0"/>
                <a:cs typeface="Arial" panose="020B0604020202020204" pitchFamily="34" charset="0"/>
              </a:defRPr>
            </a:lvl9pPr>
          </a:lstStyle>
          <a:p>
            <a:pPr>
              <a:spcBef>
                <a:spcPct val="0"/>
              </a:spcBef>
              <a:buFontTx/>
              <a:buNone/>
            </a:pPr>
            <a:r>
              <a:rPr altLang="en-US" b="1" dirty="0" sz="1800" lang="en-US">
                <a:solidFill>
                  <a:schemeClr val="tx1"/>
                </a:solidFill>
              </a:rPr>
              <a:t>Arrangement of cardiac muscles of the heart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655" name="Title 1"/>
          <p:cNvSpPr>
            <a:spLocks noGrp="1"/>
          </p:cNvSpPr>
          <p:nvPr>
            <p:ph type="title"/>
          </p:nvPr>
        </p:nvSpPr>
        <p:spPr>
          <a:xfrm>
            <a:off x="104503" y="103869"/>
            <a:ext cx="9039497" cy="601526"/>
          </a:xfrm>
          <a:solidFill>
            <a:srgbClr val="FFFF00"/>
          </a:solidFill>
        </p:spPr>
        <p:txBody>
          <a:bodyPr>
            <a:normAutofit/>
          </a:bodyPr>
          <a:p>
            <a:pPr algn="ctr"/>
            <a:r>
              <a:rPr b="1" dirty="0" sz="3200" lang="en-IN"/>
              <a:t>Sinoatrial node is the pacemaker of heart</a:t>
            </a:r>
            <a:endParaRPr b="1" dirty="0" sz="3200" lang="en-US"/>
          </a:p>
        </p:txBody>
      </p:sp>
      <p:sp>
        <p:nvSpPr>
          <p:cNvPr id="1048656" name="Content Placeholder 2"/>
          <p:cNvSpPr>
            <a:spLocks noGrp="1"/>
          </p:cNvSpPr>
          <p:nvPr>
            <p:ph idx="1"/>
          </p:nvPr>
        </p:nvSpPr>
        <p:spPr>
          <a:xfrm>
            <a:off x="104502" y="741408"/>
            <a:ext cx="8869681" cy="6116591"/>
          </a:xfrm>
        </p:spPr>
        <p:txBody>
          <a:bodyPr>
            <a:normAutofit fontScale="94737" lnSpcReduction="10000"/>
          </a:bodyPr>
          <a:p>
            <a:pPr indent="-514350" marL="514350">
              <a:lnSpc>
                <a:spcPct val="150000"/>
              </a:lnSpc>
              <a:buFont typeface="+mj-lt"/>
              <a:buAutoNum type="arabicParenR"/>
            </a:pPr>
            <a:r>
              <a:rPr dirty="0" sz="1900" lang="en-IN"/>
              <a:t>The SA node sets the rhythm for contraction of the heart. It initiates action potentials about 100 times per minute faster than any region of the conducting system.</a:t>
            </a:r>
          </a:p>
          <a:p>
            <a:pPr indent="-514350" marL="514350">
              <a:lnSpc>
                <a:spcPct val="150000"/>
              </a:lnSpc>
              <a:buFont typeface="+mj-lt"/>
              <a:buAutoNum type="arabicParenR"/>
            </a:pPr>
            <a:r>
              <a:rPr dirty="0" sz="1900" lang="en-IN"/>
              <a:t>Various hormones and neurotransmitters can speed or slow pacing of the heart by SA node fibres. In a person at rest, for example, acetylcholine released by the parasympathetic division of the autonomic nervous system (typically slows SA node pacing to about 75 action potentials per minute, causing 75 heart beats per minute.</a:t>
            </a:r>
          </a:p>
          <a:p>
            <a:pPr indent="-514350" marL="514350">
              <a:lnSpc>
                <a:spcPct val="150000"/>
              </a:lnSpc>
              <a:buFont typeface="+mj-lt"/>
              <a:buAutoNum type="arabicParenR"/>
            </a:pPr>
            <a:r>
              <a:rPr dirty="0" sz="1900" lang="en-IN"/>
              <a:t>If the SA node becomes diseased or damaged, the slower AV node fibres can become pacemaker. With pacing by the AV node, however heart rate is slower, only 40 to 60 beats per minute. If the activity of both nodes is suppressed, the heart beat may still be maintained by the AV bundle, a bundle branch or Purkinje fibres. These fibres generate action potentials very slowly, about 20-35 times per minute. At such a low heart rate, blood flow to the brain is inadequate.</a:t>
            </a:r>
          </a:p>
          <a:p>
            <a:pPr indent="-514350" marL="514350">
              <a:buFont typeface="+mj-lt"/>
              <a:buAutoNum type="arabicParenR"/>
            </a:pPr>
            <a:endParaRPr dirty="0"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44" name="Title 1"/>
          <p:cNvSpPr>
            <a:spLocks noGrp="1"/>
          </p:cNvSpPr>
          <p:nvPr>
            <p:ph type="title"/>
          </p:nvPr>
        </p:nvSpPr>
        <p:spPr/>
        <p:txBody>
          <a:bodyPr/>
          <a:p>
            <a:endParaRPr lang="en-IN"/>
          </a:p>
        </p:txBody>
      </p:sp>
      <p:sp>
        <p:nvSpPr>
          <p:cNvPr id="1048645" name="Content Placeholder 2"/>
          <p:cNvSpPr>
            <a:spLocks noGrp="1"/>
          </p:cNvSpPr>
          <p:nvPr>
            <p:ph idx="1"/>
          </p:nvPr>
        </p:nvSpPr>
        <p:spPr/>
        <p:txBody>
          <a:bodyPr/>
          <a:p>
            <a:endParaRPr lang="en-IN"/>
          </a:p>
        </p:txBody>
      </p:sp>
      <p:pic>
        <p:nvPicPr>
          <p:cNvPr id="2097171" name="Picture 3"/>
          <p:cNvPicPr>
            <a:picLocks noChangeAspect="1"/>
          </p:cNvPicPr>
          <p:nvPr/>
        </p:nvPicPr>
        <p:blipFill>
          <a:blip xmlns:r="http://schemas.openxmlformats.org/officeDocument/2006/relationships" r:embed="rId1"/>
          <a:stretch>
            <a:fillRect/>
          </a:stretch>
        </p:blipFill>
        <p:spPr>
          <a:xfrm>
            <a:off x="224790" y="365126"/>
            <a:ext cx="8290560" cy="6217920"/>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pic>
        <p:nvPicPr>
          <p:cNvPr id="2097160" name="Picture 1"/>
          <p:cNvPicPr>
            <a:picLocks noChangeAspect="1"/>
          </p:cNvPicPr>
          <p:nvPr/>
        </p:nvPicPr>
        <p:blipFill>
          <a:blip xmlns:r="http://schemas.openxmlformats.org/officeDocument/2006/relationships" r:embed="rId1"/>
          <a:stretch>
            <a:fillRect/>
          </a:stretch>
        </p:blipFill>
        <p:spPr>
          <a:xfrm>
            <a:off x="1" y="-3996"/>
            <a:ext cx="9130818" cy="6861995"/>
          </a:xfrm>
          <a:prstGeom prst="rect"/>
        </p:spPr>
      </p:pic>
      <p:sp>
        <p:nvSpPr>
          <p:cNvPr id="1048610" name="Rectangle 2"/>
          <p:cNvSpPr/>
          <p:nvPr/>
        </p:nvSpPr>
        <p:spPr>
          <a:xfrm>
            <a:off x="7134896" y="0"/>
            <a:ext cx="2009104" cy="579549"/>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pic>
        <p:nvPicPr>
          <p:cNvPr id="2097172" name="Picture 1"/>
          <p:cNvPicPr>
            <a:picLocks noChangeAspect="1"/>
          </p:cNvPicPr>
          <p:nvPr/>
        </p:nvPicPr>
        <p:blipFill rotWithShape="1">
          <a:blip xmlns:r="http://schemas.openxmlformats.org/officeDocument/2006/relationships" r:embed="rId1"/>
          <a:srcRect b="66738"/>
          <a:stretch>
            <a:fillRect/>
          </a:stretch>
        </p:blipFill>
        <p:spPr>
          <a:xfrm>
            <a:off x="0" y="0"/>
            <a:ext cx="9144000" cy="1584101"/>
          </a:xfrm>
          <a:prstGeom prst="rect"/>
        </p:spPr>
      </p:pic>
      <p:pic>
        <p:nvPicPr>
          <p:cNvPr id="2097173" name="Picture 2"/>
          <p:cNvPicPr>
            <a:picLocks noChangeAspect="1"/>
          </p:cNvPicPr>
          <p:nvPr/>
        </p:nvPicPr>
        <p:blipFill rotWithShape="1">
          <a:blip xmlns:r="http://schemas.openxmlformats.org/officeDocument/2006/relationships" r:embed="rId2"/>
          <a:srcRect l="5873"/>
          <a:stretch>
            <a:fillRect/>
          </a:stretch>
        </p:blipFill>
        <p:spPr>
          <a:xfrm>
            <a:off x="1" y="3631842"/>
            <a:ext cx="9143999" cy="2423776"/>
          </a:xfrm>
          <a:prstGeom prst="rect"/>
        </p:spPr>
      </p:pic>
      <p:sp>
        <p:nvSpPr>
          <p:cNvPr id="1048646" name="Rectangle 3"/>
          <p:cNvSpPr/>
          <p:nvPr/>
        </p:nvSpPr>
        <p:spPr>
          <a:xfrm>
            <a:off x="888643" y="3670479"/>
            <a:ext cx="2421228" cy="334852"/>
          </a:xfrm>
          <a:prstGeom prst="rect"/>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47" name="Rectangle 4"/>
          <p:cNvSpPr/>
          <p:nvPr/>
        </p:nvSpPr>
        <p:spPr>
          <a:xfrm>
            <a:off x="847859" y="4428185"/>
            <a:ext cx="3312017" cy="375635"/>
          </a:xfrm>
          <a:prstGeom prst="rect"/>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74" name="Picture 5"/>
          <p:cNvPicPr>
            <a:picLocks noChangeAspect="1"/>
          </p:cNvPicPr>
          <p:nvPr/>
        </p:nvPicPr>
        <p:blipFill rotWithShape="1">
          <a:blip xmlns:r="http://schemas.openxmlformats.org/officeDocument/2006/relationships" r:embed="rId1"/>
          <a:srcRect t="50073" b="6659"/>
          <a:stretch>
            <a:fillRect/>
          </a:stretch>
        </p:blipFill>
        <p:spPr>
          <a:xfrm>
            <a:off x="0" y="1584101"/>
            <a:ext cx="9144000" cy="2060620"/>
          </a:xfrm>
          <a:prstGeom prst="rect"/>
        </p:spPr>
      </p:pic>
      <p:pic>
        <p:nvPicPr>
          <p:cNvPr id="2097175" name="Picture 7"/>
          <p:cNvPicPr>
            <a:picLocks noChangeAspect="1"/>
          </p:cNvPicPr>
          <p:nvPr/>
        </p:nvPicPr>
        <p:blipFill rotWithShape="1">
          <a:blip xmlns:r="http://schemas.openxmlformats.org/officeDocument/2006/relationships" r:embed="rId1"/>
          <a:srcRect l="18333" t="79458" r="11001" b="11261"/>
          <a:stretch>
            <a:fillRect/>
          </a:stretch>
        </p:blipFill>
        <p:spPr>
          <a:xfrm>
            <a:off x="1879600" y="2987039"/>
            <a:ext cx="6461760" cy="441961"/>
          </a:xfrm>
          <a:prstGeom prst="rec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657" name="Content Placeholder 2"/>
          <p:cNvSpPr>
            <a:spLocks noGrp="1"/>
          </p:cNvSpPr>
          <p:nvPr>
            <p:ph idx="1"/>
          </p:nvPr>
        </p:nvSpPr>
        <p:spPr>
          <a:xfrm>
            <a:off x="0" y="601526"/>
            <a:ext cx="9144000" cy="6113416"/>
          </a:xfrm>
        </p:spPr>
        <p:txBody>
          <a:bodyPr>
            <a:normAutofit/>
          </a:bodyPr>
          <a:p>
            <a:pPr indent="0" marL="0">
              <a:buFontTx/>
              <a:buNone/>
            </a:pPr>
            <a:r>
              <a:rPr altLang="en-US" dirty="0" sz="1600" lang="en-US">
                <a:solidFill>
                  <a:schemeClr val="tx1"/>
                </a:solidFill>
                <a:cs typeface="Arial" panose="020B0604020202020204" pitchFamily="34" charset="0"/>
              </a:rPr>
              <a:t>The sequence of event which occur from the beginning of one heart beat to the beginning of the next heart beat is called cardiac cycle.</a:t>
            </a:r>
          </a:p>
          <a:p>
            <a:pPr indent="0" marL="0">
              <a:buFontTx/>
              <a:buNone/>
            </a:pPr>
            <a:r>
              <a:rPr altLang="en-US" b="1" dirty="0" sz="1600" lang="en-US">
                <a:cs typeface="Arial" panose="020B0604020202020204" pitchFamily="34" charset="0"/>
              </a:rPr>
              <a:t>T</a:t>
            </a:r>
            <a:r>
              <a:rPr altLang="en-US" b="1" dirty="0" sz="1600" lang="en-US">
                <a:solidFill>
                  <a:schemeClr val="tx1"/>
                </a:solidFill>
                <a:cs typeface="Arial" panose="020B0604020202020204" pitchFamily="34" charset="0"/>
              </a:rPr>
              <a:t>he four events that occur in cardiac cycle are as follows : </a:t>
            </a:r>
          </a:p>
          <a:p>
            <a:pPr>
              <a:buFontTx/>
              <a:buAutoNum type="alphaLcParenR"/>
            </a:pPr>
            <a:r>
              <a:rPr altLang="en-US" b="1" dirty="0" sz="1600" lang="en-US">
                <a:solidFill>
                  <a:srgbClr val="FF0000"/>
                </a:solidFill>
                <a:cs typeface="Arial" panose="020B0604020202020204" pitchFamily="34" charset="0"/>
              </a:rPr>
              <a:t>Atrial systole</a:t>
            </a:r>
            <a:r>
              <a:rPr altLang="en-US" b="1" dirty="0" sz="1600" lang="en-US">
                <a:solidFill>
                  <a:schemeClr val="tx1"/>
                </a:solidFill>
                <a:cs typeface="Arial" panose="020B0604020202020204" pitchFamily="34" charset="0"/>
              </a:rPr>
              <a:t>: An action potential from the SA node causes </a:t>
            </a:r>
            <a:r>
              <a:rPr altLang="en-US" b="1" dirty="0" sz="1600" lang="en-US">
                <a:solidFill>
                  <a:srgbClr val="FF0000"/>
                </a:solidFill>
                <a:cs typeface="Arial" panose="020B0604020202020204" pitchFamily="34" charset="0"/>
              </a:rPr>
              <a:t>atrial depolarization.</a:t>
            </a:r>
            <a:r>
              <a:rPr altLang="en-US" b="1" dirty="0" sz="1600" lang="en-US">
                <a:solidFill>
                  <a:schemeClr val="tx1"/>
                </a:solidFill>
                <a:cs typeface="Arial" panose="020B0604020202020204" pitchFamily="34" charset="0"/>
              </a:rPr>
              <a:t> </a:t>
            </a:r>
            <a:r>
              <a:rPr altLang="en-US" dirty="0" sz="1600" lang="en-US">
                <a:solidFill>
                  <a:schemeClr val="tx1"/>
                </a:solidFill>
                <a:cs typeface="Arial" panose="020B0604020202020204" pitchFamily="34" charset="0"/>
              </a:rPr>
              <a:t>Under normal conditions blood continuously enters into right atrium through superior vena cava and inferior vena cava.  The pulmonary vein bring blood to left atrium from lungs. 70% of blood passively flows into the ventricles through the opened AV valves and rest 25% is pumped into the ventricles by contraction of atria.</a:t>
            </a:r>
          </a:p>
          <a:p>
            <a:pPr>
              <a:buFontTx/>
              <a:buAutoNum type="alphaLcParenR"/>
            </a:pPr>
            <a:r>
              <a:rPr altLang="en-US" b="1" dirty="0" sz="1600" lang="en-US">
                <a:solidFill>
                  <a:srgbClr val="FF0000"/>
                </a:solidFill>
                <a:cs typeface="Arial" panose="020B0604020202020204" pitchFamily="34" charset="0"/>
              </a:rPr>
              <a:t>Ventricular filling: </a:t>
            </a:r>
            <a:r>
              <a:rPr altLang="en-US" dirty="0" sz="1600" lang="en-US">
                <a:solidFill>
                  <a:schemeClr val="tx1"/>
                </a:solidFill>
                <a:cs typeface="Arial" panose="020B0604020202020204" pitchFamily="34" charset="0"/>
              </a:rPr>
              <a:t>AV valve still opens, and nearly 1/3</a:t>
            </a:r>
            <a:r>
              <a:rPr altLang="en-US" baseline="30000" dirty="0" sz="1600" lang="en-US">
                <a:solidFill>
                  <a:schemeClr val="tx1"/>
                </a:solidFill>
                <a:cs typeface="Arial" panose="020B0604020202020204" pitchFamily="34" charset="0"/>
              </a:rPr>
              <a:t>rd</a:t>
            </a:r>
            <a:r>
              <a:rPr altLang="en-US" dirty="0" sz="1600" lang="en-US">
                <a:solidFill>
                  <a:schemeClr val="tx1"/>
                </a:solidFill>
                <a:cs typeface="Arial" panose="020B0604020202020204" pitchFamily="34" charset="0"/>
              </a:rPr>
              <a:t> of the ventricle is filled with blood at the end of atrial systole. Each ventricle contains about 130 ml of blood at the end of atrial systole.</a:t>
            </a:r>
          </a:p>
          <a:p>
            <a:pPr>
              <a:buFontTx/>
              <a:buAutoNum type="alphaLcParenR"/>
            </a:pPr>
            <a:r>
              <a:rPr altLang="en-US" b="1" dirty="0" sz="1600" lang="en-US">
                <a:solidFill>
                  <a:srgbClr val="FF0000"/>
                </a:solidFill>
                <a:cs typeface="Arial" panose="020B0604020202020204" pitchFamily="34" charset="0"/>
              </a:rPr>
              <a:t>Ventricular systole/ Ventricular depolarization. </a:t>
            </a:r>
            <a:r>
              <a:rPr altLang="en-US" dirty="0" sz="1600" lang="en-US">
                <a:solidFill>
                  <a:schemeClr val="tx1"/>
                </a:solidFill>
                <a:cs typeface="Arial" panose="020B0604020202020204" pitchFamily="34" charset="0"/>
              </a:rPr>
              <a:t>When atrial systole comes to an end, the action potential from SA node passes to AV node as well as to the walls of ventricles.  Consequently, ventricles contract which results in the rise of ventricular pressure and both the AV valves closes to prevent the back flow of blood.  The contraction of ventricle is so strong that semilunar valves open. The blood is pumped into pulmonary artery and aorta from right and left ventricles, respectively. Ejection continues until the ventricles start to relax. At rest, the volume of blood ejected from each ventricle during ventricular systole is about 70 ml.</a:t>
            </a:r>
          </a:p>
          <a:p>
            <a:pPr>
              <a:buFontTx/>
              <a:buAutoNum type="alphaLcParenR"/>
            </a:pPr>
            <a:endParaRPr altLang="en-US" dirty="0" sz="1600" lang="en-US">
              <a:solidFill>
                <a:schemeClr val="tx1"/>
              </a:solidFill>
              <a:cs typeface="Arial" panose="020B0604020202020204" pitchFamily="34" charset="0"/>
            </a:endParaRPr>
          </a:p>
          <a:p>
            <a:pPr>
              <a:spcBef>
                <a:spcPct val="0"/>
              </a:spcBef>
              <a:buFontTx/>
              <a:buNone/>
            </a:pPr>
            <a:r>
              <a:rPr altLang="en-US" b="1" dirty="0" sz="1600" lang="en-US">
                <a:solidFill>
                  <a:srgbClr val="FF0000"/>
                </a:solidFill>
                <a:cs typeface="Arial" panose="020B0604020202020204" pitchFamily="34" charset="0"/>
              </a:rPr>
              <a:t>d) Ventricular diastole</a:t>
            </a:r>
            <a:r>
              <a:rPr altLang="en-US" dirty="0" sz="1600" lang="en-US">
                <a:solidFill>
                  <a:srgbClr val="FF0000"/>
                </a:solidFill>
                <a:cs typeface="Arial" panose="020B0604020202020204" pitchFamily="34" charset="0"/>
              </a:rPr>
              <a:t>:</a:t>
            </a:r>
          </a:p>
          <a:p>
            <a:pPr>
              <a:spcBef>
                <a:spcPct val="0"/>
              </a:spcBef>
              <a:buFontTx/>
              <a:buNone/>
            </a:pPr>
            <a:r>
              <a:rPr altLang="en-US" dirty="0" sz="1600" lang="en-US">
                <a:solidFill>
                  <a:schemeClr val="tx1"/>
                </a:solidFill>
                <a:cs typeface="Arial" panose="020B0604020202020204" pitchFamily="34" charset="0"/>
              </a:rPr>
              <a:t>Ventricular systole is followed by ventricular diastole during which there is fall in ventricular pressure.  The semilunar valve closes. At the same time AV valve opens to allow the flow of blood from both the atria to respective ventricles. The relaxation period begins at end of a cardiac cycle when the ventricles start to relax and all the four chambers are in diastole.</a:t>
            </a:r>
          </a:p>
          <a:p>
            <a:pPr>
              <a:buFontTx/>
              <a:buAutoNum type="alphaLcParenR"/>
            </a:pPr>
            <a:endParaRPr altLang="en-US" dirty="0" sz="1400" lang="en-US">
              <a:solidFill>
                <a:schemeClr val="tx1"/>
              </a:solidFill>
            </a:endParaRPr>
          </a:p>
        </p:txBody>
      </p:sp>
      <p:sp>
        <p:nvSpPr>
          <p:cNvPr id="1048658" name="Title 1"/>
          <p:cNvSpPr txBox="1"/>
          <p:nvPr/>
        </p:nvSpPr>
        <p:spPr>
          <a:xfrm>
            <a:off x="104503" y="0"/>
            <a:ext cx="9039497" cy="601526"/>
          </a:xfrm>
          <a:prstGeom prst="rect"/>
          <a:solidFill>
            <a:srgbClr val="FFFF00"/>
          </a:solidFill>
        </p:spPr>
        <p:txBody>
          <a:bodyPr anchor="ctr" bIns="45720" lIns="91440" rIns="91440" rtlCol="0" tIns="45720" vert="horz">
            <a:normAutofit/>
          </a:bodyPr>
          <a:lstStyle>
            <a:lvl1pPr algn="l" defTabSz="914400" eaLnBrk="1" hangingPunct="1" latinLnBrk="0" rtl="0">
              <a:lnSpc>
                <a:spcPct val="90000"/>
              </a:lnSpc>
              <a:spcBef>
                <a:spcPct val="0"/>
              </a:spcBef>
              <a:buNone/>
              <a:defRPr sz="4400" kern="1200">
                <a:solidFill>
                  <a:schemeClr val="tx1"/>
                </a:solidFill>
                <a:latin typeface="+mj-lt"/>
                <a:ea typeface="+mj-ea"/>
                <a:cs typeface="+mj-cs"/>
              </a:defRPr>
            </a:lvl1pPr>
          </a:lstStyle>
          <a:p>
            <a:pPr algn="ctr"/>
            <a:r>
              <a:rPr b="1" dirty="0" sz="3200" lang="en-IN"/>
              <a:t>Cardiac cycle</a:t>
            </a:r>
            <a:endParaRPr b="1" dirty="0" sz="3200" lang="en-US"/>
          </a:p>
        </p:txBody>
      </p:sp>
      <p:sp>
        <p:nvSpPr>
          <p:cNvPr id="1048659" name="AutoShape 2" descr="Cardiac Cycle - Definition, Phases, Diagram, FAQs - GeeksforGeeks"/>
          <p:cNvSpPr>
            <a:spLocks noChangeAspect="1" noChangeArrowheads="1"/>
          </p:cNvSpPr>
          <p:nvPr/>
        </p:nvSpPr>
        <p:spPr bwMode="auto">
          <a:xfrm>
            <a:off x="4419600" y="3276600"/>
            <a:ext cx="304800" cy="304800"/>
          </a:xfrm>
          <a:prstGeom prst="rect"/>
          <a:noFill/>
        </p:spPr>
        <p:txBody>
          <a:bodyPr anchor="t" anchorCtr="0" bIns="45720" compatLnSpc="1" lIns="91440" numCol="1" rIns="91440" tIns="45720" vert="horz" wrap="square">
            <a:prstTxWarp prst="textNoShape"/>
          </a:bodyPr>
          <a:p>
            <a:endParaRPr lang="en-I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8660" name="Content Placeholder 2"/>
          <p:cNvSpPr>
            <a:spLocks noGrp="1"/>
          </p:cNvSpPr>
          <p:nvPr>
            <p:ph idx="1"/>
          </p:nvPr>
        </p:nvSpPr>
        <p:spPr/>
        <p:txBody>
          <a:bodyPr/>
          <a:p>
            <a:endParaRPr lang="en-IN"/>
          </a:p>
        </p:txBody>
      </p:sp>
      <p:pic>
        <p:nvPicPr>
          <p:cNvPr id="2097181" name="Picture 3"/>
          <p:cNvPicPr>
            <a:picLocks noChangeAspect="1"/>
          </p:cNvPicPr>
          <p:nvPr/>
        </p:nvPicPr>
        <p:blipFill>
          <a:blip xmlns:r="http://schemas.openxmlformats.org/officeDocument/2006/relationships" r:embed="rId1"/>
          <a:stretch>
            <a:fillRect/>
          </a:stretch>
        </p:blipFill>
        <p:spPr>
          <a:xfrm>
            <a:off x="143510" y="681038"/>
            <a:ext cx="8848090" cy="6024562"/>
          </a:xfrm>
          <a:prstGeom prst="rect"/>
        </p:spPr>
      </p:pic>
      <p:sp>
        <p:nvSpPr>
          <p:cNvPr id="1048661" name="Title 1"/>
          <p:cNvSpPr txBox="1">
            <a:spLocks noGrp="1"/>
          </p:cNvSpPr>
          <p:nvPr>
            <p:ph type="title"/>
          </p:nvPr>
        </p:nvSpPr>
        <p:spPr>
          <a:xfrm>
            <a:off x="2650490" y="213042"/>
            <a:ext cx="3516630" cy="467995"/>
          </a:xfrm>
          <a:prstGeom prst="rect"/>
          <a:solidFill>
            <a:srgbClr val="FFFF00"/>
          </a:solidFill>
        </p:spPr>
        <p:txBody>
          <a:bodyPr anchor="ctr" bIns="45720" lIns="91440" rIns="91440" rtlCol="0" tIns="45720" vert="horz">
            <a:normAutofit fontScale="90000"/>
          </a:bodyPr>
          <a:lstStyle>
            <a:lvl1pPr algn="l" defTabSz="914400" eaLnBrk="1" hangingPunct="1" latinLnBrk="0" rtl="0">
              <a:lnSpc>
                <a:spcPct val="90000"/>
              </a:lnSpc>
              <a:spcBef>
                <a:spcPct val="0"/>
              </a:spcBef>
              <a:buNone/>
              <a:defRPr sz="4400" kern="1200">
                <a:solidFill>
                  <a:schemeClr val="tx1"/>
                </a:solidFill>
                <a:latin typeface="+mj-lt"/>
                <a:ea typeface="+mj-ea"/>
                <a:cs typeface="+mj-cs"/>
              </a:defRPr>
            </a:lvl1pPr>
          </a:lstStyle>
          <a:p>
            <a:pPr algn="ctr"/>
            <a:r>
              <a:rPr b="1" dirty="0" sz="3200" lang="en-IN"/>
              <a:t>Cardiac cycle</a:t>
            </a:r>
            <a:endParaRPr b="1" dirty="0" sz="3200"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662" name="Title 1"/>
          <p:cNvSpPr>
            <a:spLocks noGrp="1"/>
          </p:cNvSpPr>
          <p:nvPr>
            <p:ph type="title"/>
          </p:nvPr>
        </p:nvSpPr>
        <p:spPr>
          <a:xfrm>
            <a:off x="100209" y="338204"/>
            <a:ext cx="8805797" cy="876821"/>
          </a:xfrm>
          <a:solidFill>
            <a:srgbClr val="FFC000"/>
          </a:solidFill>
        </p:spPr>
        <p:txBody>
          <a:bodyPr>
            <a:noAutofit/>
          </a:bodyPr>
          <a:p>
            <a:pPr defTabSz="685800">
              <a:spcBef>
                <a:spcPts val="0"/>
              </a:spcBef>
            </a:pPr>
            <a:br>
              <a:rPr b="1" dirty="0" sz="2800" lang="en-US">
                <a:solidFill>
                  <a:prstClr val="black"/>
                </a:solidFill>
                <a:latin typeface="Arial" panose="020B0604020202020204" pitchFamily="34" charset="0"/>
                <a:cs typeface="Arial" panose="020B0604020202020204" pitchFamily="34" charset="0"/>
              </a:rPr>
            </a:br>
            <a:r>
              <a:rPr b="1" dirty="0" sz="2800" lang="en-US">
                <a:solidFill>
                  <a:prstClr val="black"/>
                </a:solidFill>
                <a:latin typeface="Arial" panose="020B0604020202020204" pitchFamily="34" charset="0"/>
                <a:cs typeface="Arial" panose="020B0604020202020204" pitchFamily="34" charset="0"/>
              </a:rPr>
              <a:t>Electrocardiogram (ECG)</a:t>
            </a:r>
            <a:br>
              <a:rPr dirty="0" sz="2800" lang="en-US">
                <a:solidFill>
                  <a:prstClr val="black"/>
                </a:solidFill>
                <a:latin typeface="Arial" panose="020B0604020202020204" pitchFamily="34" charset="0"/>
                <a:cs typeface="Arial" panose="020B0604020202020204" pitchFamily="34" charset="0"/>
              </a:rPr>
            </a:br>
            <a:endParaRPr dirty="0" sz="2800" lang="en-US"/>
          </a:p>
        </p:txBody>
      </p:sp>
      <p:sp>
        <p:nvSpPr>
          <p:cNvPr id="1048663" name="Content Placeholder 2"/>
          <p:cNvSpPr>
            <a:spLocks noGrp="1"/>
          </p:cNvSpPr>
          <p:nvPr>
            <p:ph idx="1"/>
          </p:nvPr>
        </p:nvSpPr>
        <p:spPr>
          <a:xfrm>
            <a:off x="250521" y="1650260"/>
            <a:ext cx="7886700" cy="4351338"/>
          </a:xfrm>
        </p:spPr>
        <p:txBody>
          <a:bodyPr/>
          <a:p>
            <a:r>
              <a:rPr dirty="0" lang="en-US"/>
              <a:t>Conduction of action potentials through the heart generates electrical currents that can be picked up by the electrodes placed on the skin.  A recording of the electrical changes that accompany the heart beat is called an electrocardiogram.</a:t>
            </a:r>
          </a:p>
          <a:p>
            <a:r>
              <a:rPr dirty="0" lang="en-US"/>
              <a:t>Electrocardiogram is a graphical recording of electrical conduction in the heart over a period of time using electrodes placed over a skin.</a:t>
            </a:r>
          </a:p>
          <a:p>
            <a:endParaRPr dirty="0"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1048664" name="Title 1"/>
          <p:cNvSpPr>
            <a:spLocks noGrp="1"/>
          </p:cNvSpPr>
          <p:nvPr>
            <p:ph type="title"/>
          </p:nvPr>
        </p:nvSpPr>
        <p:spPr>
          <a:xfrm>
            <a:off x="3113425" y="1056410"/>
            <a:ext cx="2870200" cy="352425"/>
          </a:xfrm>
          <a:solidFill>
            <a:srgbClr val="FFFF00"/>
          </a:solidFill>
        </p:spPr>
        <p:txBody>
          <a:bodyPr>
            <a:normAutofit fontScale="90000"/>
          </a:bodyPr>
          <a:p>
            <a:pPr eaLnBrk="1" hangingPunct="1"/>
            <a:r>
              <a:rPr altLang="en-US" b="1" dirty="0" sz="2100" lang="en-US"/>
              <a:t>Graphics of normal ECG</a:t>
            </a:r>
          </a:p>
        </p:txBody>
      </p:sp>
      <p:graphicFrame>
        <p:nvGraphicFramePr>
          <p:cNvPr id="4194305" name="Content Placeholder 3"/>
          <p:cNvGraphicFramePr>
            <a:graphicFrameLocks noGrp="1"/>
          </p:cNvGraphicFramePr>
          <p:nvPr>
            <p:ph idx="1"/>
          </p:nvPr>
        </p:nvGraphicFramePr>
        <p:xfrm>
          <a:off x="216094" y="1531567"/>
          <a:ext cx="8840224" cy="5116512"/>
        </p:xfrm>
        <a:graphic>
          <a:graphicData uri="http://schemas.openxmlformats.org/drawingml/2006/table">
            <a:tbl>
              <a:tblPr/>
              <a:tblGrid>
                <a:gridCol w="1374202"/>
                <a:gridCol w="4574179"/>
                <a:gridCol w="1556601"/>
                <a:gridCol w="1335242"/>
              </a:tblGrid>
              <a:tr h="993208">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defRPr>
                      </a:lvl1pPr>
                      <a:lvl2pPr defTabSz="685800" indent="-285750" marL="742950">
                        <a:lnSpc>
                          <a:spcPct val="90000"/>
                        </a:lnSpc>
                        <a:spcBef>
                          <a:spcPts val="375"/>
                        </a:spcBef>
                        <a:buFont typeface="Arial" panose="020B0604020202020204" pitchFamily="34" charset="0"/>
                        <a:defRPr sz="1600">
                          <a:solidFill>
                            <a:schemeClr val="tx1"/>
                          </a:solidFill>
                          <a:latin typeface="Calibri" panose="020F0502020204030204" pitchFamily="34" charset="0"/>
                        </a:defRPr>
                      </a:lvl2pPr>
                      <a:lvl3pPr defTabSz="685800" indent="-228600" marL="1143000">
                        <a:lnSpc>
                          <a:spcPct val="90000"/>
                        </a:lnSpc>
                        <a:spcBef>
                          <a:spcPts val="375"/>
                        </a:spcBef>
                        <a:buFont typeface="Arial" panose="020B0604020202020204" pitchFamily="34" charset="0"/>
                        <a:defRPr sz="1300">
                          <a:solidFill>
                            <a:schemeClr val="tx1"/>
                          </a:solidFill>
                          <a:latin typeface="Calibri" panose="020F0502020204030204" pitchFamily="34" charset="0"/>
                        </a:defRPr>
                      </a:lvl3pPr>
                      <a:lvl4pPr defTabSz="685800" indent="-228600" marL="1600200">
                        <a:lnSpc>
                          <a:spcPct val="90000"/>
                        </a:lnSpc>
                        <a:spcBef>
                          <a:spcPts val="375"/>
                        </a:spcBef>
                        <a:buFont typeface="Arial" panose="020B0604020202020204" pitchFamily="34" charset="0"/>
                        <a:defRPr sz="1100">
                          <a:solidFill>
                            <a:schemeClr val="tx1"/>
                          </a:solidFill>
                          <a:latin typeface="Calibri" panose="020F0502020204030204" pitchFamily="34" charset="0"/>
                        </a:defRPr>
                      </a:lvl4pPr>
                      <a:lvl5pPr defTabSz="685800" indent="-228600" marL="2057400">
                        <a:lnSpc>
                          <a:spcPct val="90000"/>
                        </a:lnSpc>
                        <a:spcBef>
                          <a:spcPts val="375"/>
                        </a:spcBef>
                        <a:buFont typeface="Arial" panose="020B0604020202020204" pitchFamily="34" charset="0"/>
                        <a:defRPr sz="1100">
                          <a:solidFill>
                            <a:schemeClr val="tx1"/>
                          </a:solidFill>
                          <a:latin typeface="Calibri" panose="020F0502020204030204" pitchFamily="34" charset="0"/>
                        </a:defRPr>
                      </a:lvl5pPr>
                      <a:lvl6pPr defTabSz="685800" fontAlgn="base" indent="-228600" marL="25146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6pPr>
                      <a:lvl7pPr defTabSz="685800" fontAlgn="base" indent="-228600" marL="29718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7pPr>
                      <a:lvl8pPr defTabSz="685800" fontAlgn="base" indent="-228600" marL="34290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8pPr>
                      <a:lvl9pPr defTabSz="685800" fontAlgn="base" indent="-228600" marL="38862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9pPr>
                    </a:lstStyle>
                    <a:p>
                      <a:pPr algn="ctr" defTabSz="685800" eaLnBrk="1" fontAlgn="base" hangingPunct="1" indent="0" latinLnBrk="0" lvl="0" marL="0" marR="0" rtl="0">
                        <a:lnSpc>
                          <a:spcPct val="100000"/>
                        </a:lnSpc>
                        <a:spcBef>
                          <a:spcPct val="0"/>
                        </a:spcBef>
                        <a:spcAft>
                          <a:spcPct val="0"/>
                        </a:spcAft>
                        <a:buClrTx/>
                        <a:buSzTx/>
                        <a:buFontTx/>
                        <a:buNone/>
                      </a:pPr>
                      <a:endParaRPr altLang="en-US" baseline="0" b="1" cap="none" dirty="0" sz="1600" i="0" kumimoji="0" lang="en-US" normalizeH="0" strike="noStrike" u="none">
                        <a:ln>
                          <a:noFill/>
                        </a:ln>
                        <a:solidFill>
                          <a:srgbClr val="FFFFFF"/>
                        </a:solidFill>
                        <a:effectLst/>
                        <a:latin typeface="Calibri" panose="020F0502020204030204" pitchFamily="34" charset="0"/>
                        <a:cs typeface="Arial" panose="020B0604020202020204" pitchFamily="34" charset="0"/>
                      </a:endParaRPr>
                    </a:p>
                    <a:p>
                      <a:pPr algn="ctr" defTabSz="685800" eaLnBrk="1" fontAlgn="base" hangingPunct="1" indent="0" latinLnBrk="0" lvl="0" marL="0" marR="0" rtl="0">
                        <a:lnSpc>
                          <a:spcPct val="100000"/>
                        </a:lnSpc>
                        <a:spcBef>
                          <a:spcPct val="0"/>
                        </a:spcBef>
                        <a:spcAft>
                          <a:spcPct val="0"/>
                        </a:spcAft>
                        <a:buClrTx/>
                        <a:buSzTx/>
                        <a:buFontTx/>
                        <a:buNone/>
                      </a:pPr>
                      <a:r>
                        <a:rPr altLang="en-US" baseline="0" b="1" cap="none" dirty="0" sz="1600" i="0" kumimoji="0" lang="en-US" normalizeH="0" strike="noStrike" u="none">
                          <a:ln>
                            <a:noFill/>
                          </a:ln>
                          <a:solidFill>
                            <a:srgbClr val="FFFFFF"/>
                          </a:solidFill>
                          <a:effectLst/>
                          <a:latin typeface="Calibri" panose="020F0502020204030204" pitchFamily="34" charset="0"/>
                          <a:cs typeface="Arial" panose="020B0604020202020204" pitchFamily="34" charset="0"/>
                        </a:rPr>
                        <a:t>ECG waveform</a:t>
                      </a:r>
                    </a:p>
                  </a:txBody>
                  <a:tcPr marL="68580" marR="68580" marT="34294" marB="3429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chemeClr val="tx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defRPr>
                      </a:lvl1pPr>
                      <a:lvl2pPr defTabSz="685800" indent="-285750" marL="742950">
                        <a:lnSpc>
                          <a:spcPct val="90000"/>
                        </a:lnSpc>
                        <a:spcBef>
                          <a:spcPts val="375"/>
                        </a:spcBef>
                        <a:buFont typeface="Arial" panose="020B0604020202020204" pitchFamily="34" charset="0"/>
                        <a:defRPr sz="1600">
                          <a:solidFill>
                            <a:schemeClr val="tx1"/>
                          </a:solidFill>
                          <a:latin typeface="Calibri" panose="020F0502020204030204" pitchFamily="34" charset="0"/>
                        </a:defRPr>
                      </a:lvl2pPr>
                      <a:lvl3pPr defTabSz="685800" indent="-228600" marL="1143000">
                        <a:lnSpc>
                          <a:spcPct val="90000"/>
                        </a:lnSpc>
                        <a:spcBef>
                          <a:spcPts val="375"/>
                        </a:spcBef>
                        <a:buFont typeface="Arial" panose="020B0604020202020204" pitchFamily="34" charset="0"/>
                        <a:defRPr sz="1300">
                          <a:solidFill>
                            <a:schemeClr val="tx1"/>
                          </a:solidFill>
                          <a:latin typeface="Calibri" panose="020F0502020204030204" pitchFamily="34" charset="0"/>
                        </a:defRPr>
                      </a:lvl3pPr>
                      <a:lvl4pPr defTabSz="685800" indent="-228600" marL="1600200">
                        <a:lnSpc>
                          <a:spcPct val="90000"/>
                        </a:lnSpc>
                        <a:spcBef>
                          <a:spcPts val="375"/>
                        </a:spcBef>
                        <a:buFont typeface="Arial" panose="020B0604020202020204" pitchFamily="34" charset="0"/>
                        <a:defRPr sz="1100">
                          <a:solidFill>
                            <a:schemeClr val="tx1"/>
                          </a:solidFill>
                          <a:latin typeface="Calibri" panose="020F0502020204030204" pitchFamily="34" charset="0"/>
                        </a:defRPr>
                      </a:lvl4pPr>
                      <a:lvl5pPr defTabSz="685800" indent="-228600" marL="2057400">
                        <a:lnSpc>
                          <a:spcPct val="90000"/>
                        </a:lnSpc>
                        <a:spcBef>
                          <a:spcPts val="375"/>
                        </a:spcBef>
                        <a:buFont typeface="Arial" panose="020B0604020202020204" pitchFamily="34" charset="0"/>
                        <a:defRPr sz="1100">
                          <a:solidFill>
                            <a:schemeClr val="tx1"/>
                          </a:solidFill>
                          <a:latin typeface="Calibri" panose="020F0502020204030204" pitchFamily="34" charset="0"/>
                        </a:defRPr>
                      </a:lvl5pPr>
                      <a:lvl6pPr defTabSz="685800" fontAlgn="base" indent="-228600" marL="25146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6pPr>
                      <a:lvl7pPr defTabSz="685800" fontAlgn="base" indent="-228600" marL="29718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7pPr>
                      <a:lvl8pPr defTabSz="685800" fontAlgn="base" indent="-228600" marL="34290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8pPr>
                      <a:lvl9pPr defTabSz="685800" fontAlgn="base" indent="-228600" marL="38862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9pPr>
                    </a:lstStyle>
                    <a:p>
                      <a:pPr algn="ctr" defTabSz="685800" eaLnBrk="1" fontAlgn="base" hangingPunct="1" indent="0" latinLnBrk="0" lvl="0" marL="0" marR="0" rtl="0">
                        <a:lnSpc>
                          <a:spcPct val="100000"/>
                        </a:lnSpc>
                        <a:spcBef>
                          <a:spcPct val="0"/>
                        </a:spcBef>
                        <a:spcAft>
                          <a:spcPct val="0"/>
                        </a:spcAft>
                        <a:buClrTx/>
                        <a:buSzTx/>
                        <a:buFontTx/>
                        <a:buNone/>
                      </a:pPr>
                      <a:endParaRPr altLang="en-US" baseline="0" b="1" cap="none" dirty="0" sz="1600" i="0" kumimoji="0" lang="en-US" normalizeH="0" strike="noStrike" u="none">
                        <a:ln>
                          <a:noFill/>
                        </a:ln>
                        <a:solidFill>
                          <a:srgbClr val="FFFFFF"/>
                        </a:solidFill>
                        <a:effectLst/>
                        <a:latin typeface="Calibri" panose="020F0502020204030204" pitchFamily="34" charset="0"/>
                        <a:cs typeface="Arial" panose="020B0604020202020204" pitchFamily="34" charset="0"/>
                      </a:endParaRPr>
                    </a:p>
                    <a:p>
                      <a:pPr algn="ctr" defTabSz="685800" eaLnBrk="1" fontAlgn="base" hangingPunct="1" indent="0" latinLnBrk="0" lvl="0" marL="0" marR="0" rtl="0">
                        <a:lnSpc>
                          <a:spcPct val="100000"/>
                        </a:lnSpc>
                        <a:spcBef>
                          <a:spcPct val="0"/>
                        </a:spcBef>
                        <a:spcAft>
                          <a:spcPct val="0"/>
                        </a:spcAft>
                        <a:buClrTx/>
                        <a:buSzTx/>
                        <a:buFontTx/>
                        <a:buNone/>
                      </a:pPr>
                      <a:r>
                        <a:rPr altLang="en-US" baseline="0" b="1" cap="none" dirty="0" sz="1600" i="0" kumimoji="0" lang="en-US" normalizeH="0" strike="noStrike" u="none">
                          <a:ln>
                            <a:noFill/>
                          </a:ln>
                          <a:solidFill>
                            <a:srgbClr val="FFFFFF"/>
                          </a:solidFill>
                          <a:effectLst/>
                          <a:latin typeface="Calibri" panose="020F0502020204030204" pitchFamily="34" charset="0"/>
                          <a:cs typeface="Arial" panose="020B0604020202020204" pitchFamily="34" charset="0"/>
                        </a:rPr>
                        <a:t>What does it indicate?</a:t>
                      </a:r>
                    </a:p>
                  </a:txBody>
                  <a:tcPr marL="68580" marR="68580" marT="34294" marB="3429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chemeClr val="tx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defRPr>
                      </a:lvl1pPr>
                      <a:lvl2pPr defTabSz="685800" indent="-285750" marL="742950">
                        <a:lnSpc>
                          <a:spcPct val="90000"/>
                        </a:lnSpc>
                        <a:spcBef>
                          <a:spcPts val="375"/>
                        </a:spcBef>
                        <a:buFont typeface="Arial" panose="020B0604020202020204" pitchFamily="34" charset="0"/>
                        <a:defRPr sz="1600">
                          <a:solidFill>
                            <a:schemeClr val="tx1"/>
                          </a:solidFill>
                          <a:latin typeface="Calibri" panose="020F0502020204030204" pitchFamily="34" charset="0"/>
                        </a:defRPr>
                      </a:lvl2pPr>
                      <a:lvl3pPr defTabSz="685800" indent="-228600" marL="1143000">
                        <a:lnSpc>
                          <a:spcPct val="90000"/>
                        </a:lnSpc>
                        <a:spcBef>
                          <a:spcPts val="375"/>
                        </a:spcBef>
                        <a:buFont typeface="Arial" panose="020B0604020202020204" pitchFamily="34" charset="0"/>
                        <a:defRPr sz="1300">
                          <a:solidFill>
                            <a:schemeClr val="tx1"/>
                          </a:solidFill>
                          <a:latin typeface="Calibri" panose="020F0502020204030204" pitchFamily="34" charset="0"/>
                        </a:defRPr>
                      </a:lvl3pPr>
                      <a:lvl4pPr defTabSz="685800" indent="-228600" marL="1600200">
                        <a:lnSpc>
                          <a:spcPct val="90000"/>
                        </a:lnSpc>
                        <a:spcBef>
                          <a:spcPts val="375"/>
                        </a:spcBef>
                        <a:buFont typeface="Arial" panose="020B0604020202020204" pitchFamily="34" charset="0"/>
                        <a:defRPr sz="1100">
                          <a:solidFill>
                            <a:schemeClr val="tx1"/>
                          </a:solidFill>
                          <a:latin typeface="Calibri" panose="020F0502020204030204" pitchFamily="34" charset="0"/>
                        </a:defRPr>
                      </a:lvl4pPr>
                      <a:lvl5pPr defTabSz="685800" indent="-228600" marL="2057400">
                        <a:lnSpc>
                          <a:spcPct val="90000"/>
                        </a:lnSpc>
                        <a:spcBef>
                          <a:spcPts val="375"/>
                        </a:spcBef>
                        <a:buFont typeface="Arial" panose="020B0604020202020204" pitchFamily="34" charset="0"/>
                        <a:defRPr sz="1100">
                          <a:solidFill>
                            <a:schemeClr val="tx1"/>
                          </a:solidFill>
                          <a:latin typeface="Calibri" panose="020F0502020204030204" pitchFamily="34" charset="0"/>
                        </a:defRPr>
                      </a:lvl5pPr>
                      <a:lvl6pPr defTabSz="685800" fontAlgn="base" indent="-228600" marL="25146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6pPr>
                      <a:lvl7pPr defTabSz="685800" fontAlgn="base" indent="-228600" marL="29718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7pPr>
                      <a:lvl8pPr defTabSz="685800" fontAlgn="base" indent="-228600" marL="34290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8pPr>
                      <a:lvl9pPr defTabSz="685800" fontAlgn="base" indent="-228600" marL="38862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9pPr>
                    </a:lstStyle>
                    <a:p>
                      <a:pPr algn="ctr" defTabSz="685800" eaLnBrk="1" fontAlgn="base" hangingPunct="1" indent="0" latinLnBrk="0" lvl="0" marL="0" marR="0" rtl="0">
                        <a:lnSpc>
                          <a:spcPct val="100000"/>
                        </a:lnSpc>
                        <a:spcBef>
                          <a:spcPct val="0"/>
                        </a:spcBef>
                        <a:spcAft>
                          <a:spcPct val="0"/>
                        </a:spcAft>
                        <a:buClrTx/>
                        <a:buSzTx/>
                        <a:buFontTx/>
                        <a:buNone/>
                      </a:pPr>
                      <a:endParaRPr altLang="en-US" baseline="0" b="1" cap="none" dirty="0" sz="1600" i="0" kumimoji="0" lang="en-US" normalizeH="0" strike="noStrike" u="none">
                        <a:ln>
                          <a:noFill/>
                        </a:ln>
                        <a:solidFill>
                          <a:srgbClr val="FFFFFF"/>
                        </a:solidFill>
                        <a:effectLst/>
                        <a:latin typeface="Calibri" panose="020F0502020204030204" pitchFamily="34" charset="0"/>
                        <a:cs typeface="Arial" panose="020B0604020202020204" pitchFamily="34" charset="0"/>
                      </a:endParaRPr>
                    </a:p>
                    <a:p>
                      <a:pPr algn="ctr" defTabSz="685800" eaLnBrk="1" fontAlgn="base" hangingPunct="1" indent="0" latinLnBrk="0" lvl="0" marL="0" marR="0" rtl="0">
                        <a:lnSpc>
                          <a:spcPct val="100000"/>
                        </a:lnSpc>
                        <a:spcBef>
                          <a:spcPct val="0"/>
                        </a:spcBef>
                        <a:spcAft>
                          <a:spcPct val="0"/>
                        </a:spcAft>
                        <a:buClrTx/>
                        <a:buSzTx/>
                        <a:buFontTx/>
                        <a:buNone/>
                      </a:pPr>
                      <a:r>
                        <a:rPr altLang="en-US" baseline="0" b="1" cap="none" dirty="0" sz="1600" i="0" kumimoji="0" lang="en-US" normalizeH="0" strike="noStrike" u="none">
                          <a:ln>
                            <a:noFill/>
                          </a:ln>
                          <a:solidFill>
                            <a:srgbClr val="FFFFFF"/>
                          </a:solidFill>
                          <a:effectLst/>
                          <a:latin typeface="Calibri" panose="020F0502020204030204" pitchFamily="34" charset="0"/>
                          <a:cs typeface="Arial" panose="020B0604020202020204" pitchFamily="34" charset="0"/>
                        </a:rPr>
                        <a:t>Amplitude (mV)</a:t>
                      </a:r>
                    </a:p>
                  </a:txBody>
                  <a:tcPr marL="68580" marR="68580" marT="34294" marB="3429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chemeClr val="tx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defRPr>
                      </a:lvl1pPr>
                      <a:lvl2pPr defTabSz="685800" indent="-285750" marL="742950">
                        <a:lnSpc>
                          <a:spcPct val="90000"/>
                        </a:lnSpc>
                        <a:spcBef>
                          <a:spcPts val="375"/>
                        </a:spcBef>
                        <a:buFont typeface="Arial" panose="020B0604020202020204" pitchFamily="34" charset="0"/>
                        <a:defRPr sz="1600">
                          <a:solidFill>
                            <a:schemeClr val="tx1"/>
                          </a:solidFill>
                          <a:latin typeface="Calibri" panose="020F0502020204030204" pitchFamily="34" charset="0"/>
                        </a:defRPr>
                      </a:lvl2pPr>
                      <a:lvl3pPr defTabSz="685800" indent="-228600" marL="1143000">
                        <a:lnSpc>
                          <a:spcPct val="90000"/>
                        </a:lnSpc>
                        <a:spcBef>
                          <a:spcPts val="375"/>
                        </a:spcBef>
                        <a:buFont typeface="Arial" panose="020B0604020202020204" pitchFamily="34" charset="0"/>
                        <a:defRPr sz="1300">
                          <a:solidFill>
                            <a:schemeClr val="tx1"/>
                          </a:solidFill>
                          <a:latin typeface="Calibri" panose="020F0502020204030204" pitchFamily="34" charset="0"/>
                        </a:defRPr>
                      </a:lvl3pPr>
                      <a:lvl4pPr defTabSz="685800" indent="-228600" marL="1600200">
                        <a:lnSpc>
                          <a:spcPct val="90000"/>
                        </a:lnSpc>
                        <a:spcBef>
                          <a:spcPts val="375"/>
                        </a:spcBef>
                        <a:buFont typeface="Arial" panose="020B0604020202020204" pitchFamily="34" charset="0"/>
                        <a:defRPr sz="1100">
                          <a:solidFill>
                            <a:schemeClr val="tx1"/>
                          </a:solidFill>
                          <a:latin typeface="Calibri" panose="020F0502020204030204" pitchFamily="34" charset="0"/>
                        </a:defRPr>
                      </a:lvl4pPr>
                      <a:lvl5pPr defTabSz="685800" indent="-228600" marL="2057400">
                        <a:lnSpc>
                          <a:spcPct val="90000"/>
                        </a:lnSpc>
                        <a:spcBef>
                          <a:spcPts val="375"/>
                        </a:spcBef>
                        <a:buFont typeface="Arial" panose="020B0604020202020204" pitchFamily="34" charset="0"/>
                        <a:defRPr sz="1100">
                          <a:solidFill>
                            <a:schemeClr val="tx1"/>
                          </a:solidFill>
                          <a:latin typeface="Calibri" panose="020F0502020204030204" pitchFamily="34" charset="0"/>
                        </a:defRPr>
                      </a:lvl5pPr>
                      <a:lvl6pPr defTabSz="685800" fontAlgn="base" indent="-228600" marL="25146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6pPr>
                      <a:lvl7pPr defTabSz="685800" fontAlgn="base" indent="-228600" marL="29718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7pPr>
                      <a:lvl8pPr defTabSz="685800" fontAlgn="base" indent="-228600" marL="34290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8pPr>
                      <a:lvl9pPr defTabSz="685800" fontAlgn="base" indent="-228600" marL="38862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9pPr>
                    </a:lstStyle>
                    <a:p>
                      <a:pPr algn="ctr" defTabSz="685800" eaLnBrk="1" fontAlgn="base" hangingPunct="1" indent="0" latinLnBrk="0" lvl="0" marL="0" marR="0" rtl="0">
                        <a:lnSpc>
                          <a:spcPct val="100000"/>
                        </a:lnSpc>
                        <a:spcBef>
                          <a:spcPct val="0"/>
                        </a:spcBef>
                        <a:spcAft>
                          <a:spcPct val="0"/>
                        </a:spcAft>
                        <a:buClrTx/>
                        <a:buSzTx/>
                        <a:buFontTx/>
                        <a:buNone/>
                      </a:pPr>
                      <a:endParaRPr altLang="en-US" baseline="0" b="1" cap="none" dirty="0" sz="1600" i="0" kumimoji="0" lang="en-US" normalizeH="0" strike="noStrike" u="none">
                        <a:ln>
                          <a:noFill/>
                        </a:ln>
                        <a:solidFill>
                          <a:srgbClr val="FFFFFF"/>
                        </a:solidFill>
                        <a:effectLst/>
                        <a:latin typeface="Calibri" panose="020F0502020204030204" pitchFamily="34" charset="0"/>
                        <a:cs typeface="Arial" panose="020B0604020202020204" pitchFamily="34" charset="0"/>
                      </a:endParaRPr>
                    </a:p>
                    <a:p>
                      <a:pPr algn="ctr" defTabSz="685800" eaLnBrk="1" fontAlgn="base" hangingPunct="1" indent="0" latinLnBrk="0" lvl="0" marL="0" marR="0" rtl="0">
                        <a:lnSpc>
                          <a:spcPct val="100000"/>
                        </a:lnSpc>
                        <a:spcBef>
                          <a:spcPct val="0"/>
                        </a:spcBef>
                        <a:spcAft>
                          <a:spcPct val="0"/>
                        </a:spcAft>
                        <a:buClrTx/>
                        <a:buSzTx/>
                        <a:buFontTx/>
                        <a:buNone/>
                      </a:pPr>
                      <a:r>
                        <a:rPr altLang="en-US" baseline="0" b="1" cap="none" dirty="0" sz="1600" i="0" kumimoji="0" lang="en-US" normalizeH="0" strike="noStrike" u="none">
                          <a:ln>
                            <a:noFill/>
                          </a:ln>
                          <a:solidFill>
                            <a:srgbClr val="FFFFFF"/>
                          </a:solidFill>
                          <a:effectLst/>
                          <a:latin typeface="Calibri" panose="020F0502020204030204" pitchFamily="34" charset="0"/>
                          <a:cs typeface="Arial" panose="020B0604020202020204" pitchFamily="34" charset="0"/>
                        </a:rPr>
                        <a:t>Duration (secs)</a:t>
                      </a:r>
                    </a:p>
                  </a:txBody>
                  <a:tcPr marL="68580" marR="68580" marT="34294" marB="3429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chemeClr val="tx1"/>
                    </a:solidFill>
                  </a:tcPr>
                </a:tc>
              </a:tr>
              <a:tr h="1128112">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defRPr>
                      </a:lvl1pPr>
                      <a:lvl2pPr defTabSz="685800" indent="-285750" marL="742950">
                        <a:lnSpc>
                          <a:spcPct val="90000"/>
                        </a:lnSpc>
                        <a:spcBef>
                          <a:spcPts val="375"/>
                        </a:spcBef>
                        <a:buFont typeface="Arial" panose="020B0604020202020204" pitchFamily="34" charset="0"/>
                        <a:defRPr sz="1600">
                          <a:solidFill>
                            <a:schemeClr val="tx1"/>
                          </a:solidFill>
                          <a:latin typeface="Calibri" panose="020F0502020204030204" pitchFamily="34" charset="0"/>
                        </a:defRPr>
                      </a:lvl2pPr>
                      <a:lvl3pPr defTabSz="685800" indent="-228600" marL="1143000">
                        <a:lnSpc>
                          <a:spcPct val="90000"/>
                        </a:lnSpc>
                        <a:spcBef>
                          <a:spcPts val="375"/>
                        </a:spcBef>
                        <a:buFont typeface="Arial" panose="020B0604020202020204" pitchFamily="34" charset="0"/>
                        <a:defRPr sz="1300">
                          <a:solidFill>
                            <a:schemeClr val="tx1"/>
                          </a:solidFill>
                          <a:latin typeface="Calibri" panose="020F0502020204030204" pitchFamily="34" charset="0"/>
                        </a:defRPr>
                      </a:lvl3pPr>
                      <a:lvl4pPr defTabSz="685800" indent="-228600" marL="1600200">
                        <a:lnSpc>
                          <a:spcPct val="90000"/>
                        </a:lnSpc>
                        <a:spcBef>
                          <a:spcPts val="375"/>
                        </a:spcBef>
                        <a:buFont typeface="Arial" panose="020B0604020202020204" pitchFamily="34" charset="0"/>
                        <a:defRPr sz="1100">
                          <a:solidFill>
                            <a:schemeClr val="tx1"/>
                          </a:solidFill>
                          <a:latin typeface="Calibri" panose="020F0502020204030204" pitchFamily="34" charset="0"/>
                        </a:defRPr>
                      </a:lvl4pPr>
                      <a:lvl5pPr defTabSz="685800" indent="-228600" marL="2057400">
                        <a:lnSpc>
                          <a:spcPct val="90000"/>
                        </a:lnSpc>
                        <a:spcBef>
                          <a:spcPts val="375"/>
                        </a:spcBef>
                        <a:buFont typeface="Arial" panose="020B0604020202020204" pitchFamily="34" charset="0"/>
                        <a:defRPr sz="1100">
                          <a:solidFill>
                            <a:schemeClr val="tx1"/>
                          </a:solidFill>
                          <a:latin typeface="Calibri" panose="020F0502020204030204" pitchFamily="34" charset="0"/>
                        </a:defRPr>
                      </a:lvl5pPr>
                      <a:lvl6pPr defTabSz="685800" fontAlgn="base" indent="-228600" marL="25146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6pPr>
                      <a:lvl7pPr defTabSz="685800" fontAlgn="base" indent="-228600" marL="29718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7pPr>
                      <a:lvl8pPr defTabSz="685800" fontAlgn="base" indent="-228600" marL="34290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8pPr>
                      <a:lvl9pPr defTabSz="685800" fontAlgn="base" indent="-228600" marL="38862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9pPr>
                    </a:lstStyle>
                    <a:p>
                      <a:pPr algn="l" defTabSz="685800" eaLnBrk="1" fontAlgn="base" hangingPunct="1" indent="0" latinLnBrk="0" lvl="0" marL="0" marR="0" rtl="0">
                        <a:lnSpc>
                          <a:spcPct val="100000"/>
                        </a:lnSpc>
                        <a:spcBef>
                          <a:spcPct val="0"/>
                        </a:spcBef>
                        <a:spcAft>
                          <a:spcPct val="0"/>
                        </a:spcAft>
                        <a:buClrTx/>
                        <a:buSzTx/>
                        <a:buFontTx/>
                        <a:buNone/>
                      </a:pPr>
                      <a:r>
                        <a:rPr altLang="en-US" baseline="0" b="0" cap="none" sz="1600" i="0" kumimoji="0" lang="en-US" normalizeH="0" strike="noStrike" u="none">
                          <a:ln>
                            <a:noFill/>
                          </a:ln>
                          <a:solidFill>
                            <a:srgbClr val="000000"/>
                          </a:solidFill>
                          <a:effectLst/>
                          <a:latin typeface="Arial" panose="020B0604020202020204" pitchFamily="34" charset="0"/>
                          <a:cs typeface="Arial" panose="020B0604020202020204" pitchFamily="34" charset="0"/>
                        </a:rPr>
                        <a:t>P wave</a:t>
                      </a:r>
                    </a:p>
                  </a:txBody>
                  <a:tcPr marL="68580" marR="68580" marT="34294" marB="3429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CBCBCB"/>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defRPr>
                      </a:lvl1pPr>
                      <a:lvl2pPr indent="-285750" marL="742950">
                        <a:lnSpc>
                          <a:spcPct val="90000"/>
                        </a:lnSpc>
                        <a:spcBef>
                          <a:spcPts val="375"/>
                        </a:spcBef>
                        <a:buFont typeface="Arial" panose="020B0604020202020204" pitchFamily="34" charset="0"/>
                        <a:defRPr sz="1600">
                          <a:solidFill>
                            <a:schemeClr val="tx1"/>
                          </a:solidFill>
                          <a:latin typeface="Calibri" panose="020F0502020204030204" pitchFamily="34" charset="0"/>
                        </a:defRPr>
                      </a:lvl2pPr>
                      <a:lvl3pPr indent="-228600" marL="1143000">
                        <a:lnSpc>
                          <a:spcPct val="90000"/>
                        </a:lnSpc>
                        <a:spcBef>
                          <a:spcPts val="375"/>
                        </a:spcBef>
                        <a:buFont typeface="Arial" panose="020B0604020202020204" pitchFamily="34" charset="0"/>
                        <a:defRPr sz="1300">
                          <a:solidFill>
                            <a:schemeClr val="tx1"/>
                          </a:solidFill>
                          <a:latin typeface="Calibri" panose="020F0502020204030204" pitchFamily="34" charset="0"/>
                        </a:defRPr>
                      </a:lvl3pPr>
                      <a:lvl4pPr indent="-228600" marL="1600200">
                        <a:lnSpc>
                          <a:spcPct val="90000"/>
                        </a:lnSpc>
                        <a:spcBef>
                          <a:spcPts val="375"/>
                        </a:spcBef>
                        <a:buFont typeface="Arial" panose="020B0604020202020204" pitchFamily="34" charset="0"/>
                        <a:defRPr sz="1100">
                          <a:solidFill>
                            <a:schemeClr val="tx1"/>
                          </a:solidFill>
                          <a:latin typeface="Calibri" panose="020F0502020204030204" pitchFamily="34" charset="0"/>
                        </a:defRPr>
                      </a:lvl4pPr>
                      <a:lvl5pPr indent="-228600" marL="2057400">
                        <a:lnSpc>
                          <a:spcPct val="90000"/>
                        </a:lnSpc>
                        <a:spcBef>
                          <a:spcPts val="375"/>
                        </a:spcBef>
                        <a:buFont typeface="Arial" panose="020B0604020202020204" pitchFamily="34" charset="0"/>
                        <a:defRPr sz="1100">
                          <a:solidFill>
                            <a:schemeClr val="tx1"/>
                          </a:solidFill>
                          <a:latin typeface="Calibri" panose="020F0502020204030204" pitchFamily="34" charset="0"/>
                        </a:defRPr>
                      </a:lvl5pPr>
                      <a:lvl6pPr fontAlgn="base" indent="-228600" marL="25146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6pPr>
                      <a:lvl7pPr fontAlgn="base" indent="-228600" marL="29718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7pPr>
                      <a:lvl8pPr fontAlgn="base" indent="-228600" marL="34290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8pPr>
                      <a:lvl9pPr fontAlgn="base" indent="-228600" marL="38862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altLang="en-US" baseline="0" b="0" cap="none" dirty="0" sz="1600" i="0" kumimoji="0" lang="en-US" normalizeH="0" strike="noStrike" u="none">
                          <a:ln>
                            <a:noFill/>
                          </a:ln>
                          <a:solidFill>
                            <a:srgbClr val="000000"/>
                          </a:solidFill>
                          <a:effectLst/>
                          <a:latin typeface="Arial" panose="020B0604020202020204" pitchFamily="34" charset="0"/>
                          <a:cs typeface="Arial" panose="020B0604020202020204" pitchFamily="34" charset="0"/>
                        </a:rPr>
                        <a:t>which is a small upward wave that indicates the depolarization of atria, or spread of impulse from SA node throughout the atria.</a:t>
                      </a:r>
                    </a:p>
                    <a:p>
                      <a:pPr algn="l" defTabSz="914400" eaLnBrk="1" fontAlgn="base" hangingPunct="1" indent="0" latinLnBrk="0" lvl="0" marL="0" marR="0" rtl="0">
                        <a:lnSpc>
                          <a:spcPct val="100000"/>
                        </a:lnSpc>
                        <a:spcBef>
                          <a:spcPct val="0"/>
                        </a:spcBef>
                        <a:spcAft>
                          <a:spcPct val="0"/>
                        </a:spcAft>
                        <a:buClrTx/>
                        <a:buSzTx/>
                        <a:buFontTx/>
                        <a:buNone/>
                      </a:pPr>
                      <a:endParaRPr altLang="en-US" baseline="0" b="0" cap="none" dirty="0" sz="16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L="68580" marR="68580" marT="34294" marB="3429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CBCBCB"/>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defRPr>
                      </a:lvl1pPr>
                      <a:lvl2pPr defTabSz="685800" indent="-285750" marL="742950">
                        <a:lnSpc>
                          <a:spcPct val="90000"/>
                        </a:lnSpc>
                        <a:spcBef>
                          <a:spcPts val="375"/>
                        </a:spcBef>
                        <a:buFont typeface="Arial" panose="020B0604020202020204" pitchFamily="34" charset="0"/>
                        <a:defRPr sz="1600">
                          <a:solidFill>
                            <a:schemeClr val="tx1"/>
                          </a:solidFill>
                          <a:latin typeface="Calibri" panose="020F0502020204030204" pitchFamily="34" charset="0"/>
                        </a:defRPr>
                      </a:lvl2pPr>
                      <a:lvl3pPr defTabSz="685800" indent="-228600" marL="1143000">
                        <a:lnSpc>
                          <a:spcPct val="90000"/>
                        </a:lnSpc>
                        <a:spcBef>
                          <a:spcPts val="375"/>
                        </a:spcBef>
                        <a:buFont typeface="Arial" panose="020B0604020202020204" pitchFamily="34" charset="0"/>
                        <a:defRPr sz="1300">
                          <a:solidFill>
                            <a:schemeClr val="tx1"/>
                          </a:solidFill>
                          <a:latin typeface="Calibri" panose="020F0502020204030204" pitchFamily="34" charset="0"/>
                        </a:defRPr>
                      </a:lvl3pPr>
                      <a:lvl4pPr defTabSz="685800" indent="-228600" marL="1600200">
                        <a:lnSpc>
                          <a:spcPct val="90000"/>
                        </a:lnSpc>
                        <a:spcBef>
                          <a:spcPts val="375"/>
                        </a:spcBef>
                        <a:buFont typeface="Arial" panose="020B0604020202020204" pitchFamily="34" charset="0"/>
                        <a:defRPr sz="1100">
                          <a:solidFill>
                            <a:schemeClr val="tx1"/>
                          </a:solidFill>
                          <a:latin typeface="Calibri" panose="020F0502020204030204" pitchFamily="34" charset="0"/>
                        </a:defRPr>
                      </a:lvl4pPr>
                      <a:lvl5pPr defTabSz="685800" indent="-228600" marL="2057400">
                        <a:lnSpc>
                          <a:spcPct val="90000"/>
                        </a:lnSpc>
                        <a:spcBef>
                          <a:spcPts val="375"/>
                        </a:spcBef>
                        <a:buFont typeface="Arial" panose="020B0604020202020204" pitchFamily="34" charset="0"/>
                        <a:defRPr sz="1100">
                          <a:solidFill>
                            <a:schemeClr val="tx1"/>
                          </a:solidFill>
                          <a:latin typeface="Calibri" panose="020F0502020204030204" pitchFamily="34" charset="0"/>
                        </a:defRPr>
                      </a:lvl5pPr>
                      <a:lvl6pPr defTabSz="685800" fontAlgn="base" indent="-228600" marL="25146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6pPr>
                      <a:lvl7pPr defTabSz="685800" fontAlgn="base" indent="-228600" marL="29718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7pPr>
                      <a:lvl8pPr defTabSz="685800" fontAlgn="base" indent="-228600" marL="34290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8pPr>
                      <a:lvl9pPr defTabSz="685800" fontAlgn="base" indent="-228600" marL="38862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9pPr>
                    </a:lstStyle>
                    <a:p>
                      <a:pPr algn="l" defTabSz="685800" eaLnBrk="1" fontAlgn="base" hangingPunct="1" indent="0" latinLnBrk="0" lvl="0" marL="0" marR="0" rtl="0">
                        <a:lnSpc>
                          <a:spcPct val="100000"/>
                        </a:lnSpc>
                        <a:spcBef>
                          <a:spcPct val="0"/>
                        </a:spcBef>
                        <a:spcAft>
                          <a:spcPct val="0"/>
                        </a:spcAft>
                        <a:buClrTx/>
                        <a:buSzTx/>
                        <a:buFontTx/>
                        <a:buNone/>
                      </a:pPr>
                      <a:r>
                        <a:rPr altLang="en-US" baseline="0" b="0" cap="none" sz="1600" i="0" kumimoji="0" lang="en-US" normalizeH="0" strike="noStrike" u="none">
                          <a:ln>
                            <a:noFill/>
                          </a:ln>
                          <a:solidFill>
                            <a:srgbClr val="000000"/>
                          </a:solidFill>
                          <a:effectLst/>
                          <a:latin typeface="Arial" panose="020B0604020202020204" pitchFamily="34" charset="0"/>
                          <a:cs typeface="Arial" panose="020B0604020202020204" pitchFamily="34" charset="0"/>
                        </a:rPr>
                        <a:t>0.25</a:t>
                      </a:r>
                    </a:p>
                  </a:txBody>
                  <a:tcPr marL="68580" marR="68580" marT="34294" marB="3429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CBCBCB"/>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defRPr>
                      </a:lvl1pPr>
                      <a:lvl2pPr defTabSz="685800" indent="-285750" marL="742950">
                        <a:lnSpc>
                          <a:spcPct val="90000"/>
                        </a:lnSpc>
                        <a:spcBef>
                          <a:spcPts val="375"/>
                        </a:spcBef>
                        <a:buFont typeface="Arial" panose="020B0604020202020204" pitchFamily="34" charset="0"/>
                        <a:defRPr sz="1600">
                          <a:solidFill>
                            <a:schemeClr val="tx1"/>
                          </a:solidFill>
                          <a:latin typeface="Calibri" panose="020F0502020204030204" pitchFamily="34" charset="0"/>
                        </a:defRPr>
                      </a:lvl2pPr>
                      <a:lvl3pPr defTabSz="685800" indent="-228600" marL="1143000">
                        <a:lnSpc>
                          <a:spcPct val="90000"/>
                        </a:lnSpc>
                        <a:spcBef>
                          <a:spcPts val="375"/>
                        </a:spcBef>
                        <a:buFont typeface="Arial" panose="020B0604020202020204" pitchFamily="34" charset="0"/>
                        <a:defRPr sz="1300">
                          <a:solidFill>
                            <a:schemeClr val="tx1"/>
                          </a:solidFill>
                          <a:latin typeface="Calibri" panose="020F0502020204030204" pitchFamily="34" charset="0"/>
                        </a:defRPr>
                      </a:lvl3pPr>
                      <a:lvl4pPr defTabSz="685800" indent="-228600" marL="1600200">
                        <a:lnSpc>
                          <a:spcPct val="90000"/>
                        </a:lnSpc>
                        <a:spcBef>
                          <a:spcPts val="375"/>
                        </a:spcBef>
                        <a:buFont typeface="Arial" panose="020B0604020202020204" pitchFamily="34" charset="0"/>
                        <a:defRPr sz="1100">
                          <a:solidFill>
                            <a:schemeClr val="tx1"/>
                          </a:solidFill>
                          <a:latin typeface="Calibri" panose="020F0502020204030204" pitchFamily="34" charset="0"/>
                        </a:defRPr>
                      </a:lvl4pPr>
                      <a:lvl5pPr defTabSz="685800" indent="-228600" marL="2057400">
                        <a:lnSpc>
                          <a:spcPct val="90000"/>
                        </a:lnSpc>
                        <a:spcBef>
                          <a:spcPts val="375"/>
                        </a:spcBef>
                        <a:buFont typeface="Arial" panose="020B0604020202020204" pitchFamily="34" charset="0"/>
                        <a:defRPr sz="1100">
                          <a:solidFill>
                            <a:schemeClr val="tx1"/>
                          </a:solidFill>
                          <a:latin typeface="Calibri" panose="020F0502020204030204" pitchFamily="34" charset="0"/>
                        </a:defRPr>
                      </a:lvl5pPr>
                      <a:lvl6pPr defTabSz="685800" fontAlgn="base" indent="-228600" marL="25146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6pPr>
                      <a:lvl7pPr defTabSz="685800" fontAlgn="base" indent="-228600" marL="29718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7pPr>
                      <a:lvl8pPr defTabSz="685800" fontAlgn="base" indent="-228600" marL="34290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8pPr>
                      <a:lvl9pPr defTabSz="685800" fontAlgn="base" indent="-228600" marL="38862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9pPr>
                    </a:lstStyle>
                    <a:p>
                      <a:pPr algn="l" defTabSz="685800" eaLnBrk="1" fontAlgn="base" hangingPunct="1" indent="0" latinLnBrk="0" lvl="0" marL="0" marR="0" rtl="0">
                        <a:lnSpc>
                          <a:spcPct val="100000"/>
                        </a:lnSpc>
                        <a:spcBef>
                          <a:spcPct val="0"/>
                        </a:spcBef>
                        <a:spcAft>
                          <a:spcPct val="0"/>
                        </a:spcAft>
                        <a:buClrTx/>
                        <a:buSzTx/>
                        <a:buFontTx/>
                        <a:buNone/>
                      </a:pPr>
                      <a:r>
                        <a:rPr altLang="en-US" baseline="0" b="0" cap="none" sz="1600" i="0" kumimoji="0" lang="en-US" normalizeH="0" strike="noStrike" u="none">
                          <a:ln>
                            <a:noFill/>
                          </a:ln>
                          <a:solidFill>
                            <a:srgbClr val="000000"/>
                          </a:solidFill>
                          <a:effectLst/>
                          <a:latin typeface="Arial" panose="020B0604020202020204" pitchFamily="34" charset="0"/>
                          <a:cs typeface="Arial" panose="020B0604020202020204" pitchFamily="34" charset="0"/>
                        </a:rPr>
                        <a:t>0.12-0.22 </a:t>
                      </a:r>
                    </a:p>
                  </a:txBody>
                  <a:tcPr marL="68580" marR="68580" marT="34294" marB="3429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CBCBCB"/>
                    </a:solidFill>
                  </a:tcPr>
                </a:tc>
              </a:tr>
              <a:tr h="1391613">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defRPr>
                      </a:lvl1pPr>
                      <a:lvl2pPr defTabSz="685800" indent="-285750" marL="742950">
                        <a:lnSpc>
                          <a:spcPct val="90000"/>
                        </a:lnSpc>
                        <a:spcBef>
                          <a:spcPts val="375"/>
                        </a:spcBef>
                        <a:buFont typeface="Arial" panose="020B0604020202020204" pitchFamily="34" charset="0"/>
                        <a:defRPr sz="1600">
                          <a:solidFill>
                            <a:schemeClr val="tx1"/>
                          </a:solidFill>
                          <a:latin typeface="Calibri" panose="020F0502020204030204" pitchFamily="34" charset="0"/>
                        </a:defRPr>
                      </a:lvl2pPr>
                      <a:lvl3pPr defTabSz="685800" indent="-228600" marL="1143000">
                        <a:lnSpc>
                          <a:spcPct val="90000"/>
                        </a:lnSpc>
                        <a:spcBef>
                          <a:spcPts val="375"/>
                        </a:spcBef>
                        <a:buFont typeface="Arial" panose="020B0604020202020204" pitchFamily="34" charset="0"/>
                        <a:defRPr sz="1300">
                          <a:solidFill>
                            <a:schemeClr val="tx1"/>
                          </a:solidFill>
                          <a:latin typeface="Calibri" panose="020F0502020204030204" pitchFamily="34" charset="0"/>
                        </a:defRPr>
                      </a:lvl3pPr>
                      <a:lvl4pPr defTabSz="685800" indent="-228600" marL="1600200">
                        <a:lnSpc>
                          <a:spcPct val="90000"/>
                        </a:lnSpc>
                        <a:spcBef>
                          <a:spcPts val="375"/>
                        </a:spcBef>
                        <a:buFont typeface="Arial" panose="020B0604020202020204" pitchFamily="34" charset="0"/>
                        <a:defRPr sz="1100">
                          <a:solidFill>
                            <a:schemeClr val="tx1"/>
                          </a:solidFill>
                          <a:latin typeface="Calibri" panose="020F0502020204030204" pitchFamily="34" charset="0"/>
                        </a:defRPr>
                      </a:lvl4pPr>
                      <a:lvl5pPr defTabSz="685800" indent="-228600" marL="2057400">
                        <a:lnSpc>
                          <a:spcPct val="90000"/>
                        </a:lnSpc>
                        <a:spcBef>
                          <a:spcPts val="375"/>
                        </a:spcBef>
                        <a:buFont typeface="Arial" panose="020B0604020202020204" pitchFamily="34" charset="0"/>
                        <a:defRPr sz="1100">
                          <a:solidFill>
                            <a:schemeClr val="tx1"/>
                          </a:solidFill>
                          <a:latin typeface="Calibri" panose="020F0502020204030204" pitchFamily="34" charset="0"/>
                        </a:defRPr>
                      </a:lvl5pPr>
                      <a:lvl6pPr defTabSz="685800" fontAlgn="base" indent="-228600" marL="25146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6pPr>
                      <a:lvl7pPr defTabSz="685800" fontAlgn="base" indent="-228600" marL="29718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7pPr>
                      <a:lvl8pPr defTabSz="685800" fontAlgn="base" indent="-228600" marL="34290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8pPr>
                      <a:lvl9pPr defTabSz="685800" fontAlgn="base" indent="-228600" marL="38862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9pPr>
                    </a:lstStyle>
                    <a:p>
                      <a:pPr algn="l" defTabSz="685800" eaLnBrk="1" fontAlgn="base" hangingPunct="1" indent="0" latinLnBrk="0" lvl="0" marL="0" marR="0" rtl="0">
                        <a:lnSpc>
                          <a:spcPct val="100000"/>
                        </a:lnSpc>
                        <a:spcBef>
                          <a:spcPct val="0"/>
                        </a:spcBef>
                        <a:spcAft>
                          <a:spcPct val="0"/>
                        </a:spcAft>
                        <a:buClrTx/>
                        <a:buSzTx/>
                        <a:buFontTx/>
                        <a:buNone/>
                      </a:pPr>
                      <a:r>
                        <a:rPr altLang="en-US" baseline="0" b="0" cap="none" sz="1600" i="0" kumimoji="0" lang="en-US" normalizeH="0" strike="noStrike" u="none">
                          <a:ln>
                            <a:noFill/>
                          </a:ln>
                          <a:solidFill>
                            <a:srgbClr val="000000"/>
                          </a:solidFill>
                          <a:effectLst/>
                          <a:latin typeface="Arial" panose="020B0604020202020204" pitchFamily="34" charset="0"/>
                          <a:cs typeface="Arial" panose="020B0604020202020204" pitchFamily="34" charset="0"/>
                        </a:rPr>
                        <a:t>QRS complex</a:t>
                      </a:r>
                    </a:p>
                  </a:txBody>
                  <a:tcPr marL="68580" marR="68580" marT="34294" marB="3429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E7E7E7"/>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defRPr>
                      </a:lvl1pPr>
                      <a:lvl2pPr defTabSz="685800" indent="-285750" marL="742950">
                        <a:lnSpc>
                          <a:spcPct val="90000"/>
                        </a:lnSpc>
                        <a:spcBef>
                          <a:spcPts val="375"/>
                        </a:spcBef>
                        <a:buFont typeface="Arial" panose="020B0604020202020204" pitchFamily="34" charset="0"/>
                        <a:defRPr sz="1600">
                          <a:solidFill>
                            <a:schemeClr val="tx1"/>
                          </a:solidFill>
                          <a:latin typeface="Calibri" panose="020F0502020204030204" pitchFamily="34" charset="0"/>
                        </a:defRPr>
                      </a:lvl2pPr>
                      <a:lvl3pPr defTabSz="685800" indent="-228600" marL="1143000">
                        <a:lnSpc>
                          <a:spcPct val="90000"/>
                        </a:lnSpc>
                        <a:spcBef>
                          <a:spcPts val="375"/>
                        </a:spcBef>
                        <a:buFont typeface="Arial" panose="020B0604020202020204" pitchFamily="34" charset="0"/>
                        <a:defRPr sz="1300">
                          <a:solidFill>
                            <a:schemeClr val="tx1"/>
                          </a:solidFill>
                          <a:latin typeface="Calibri" panose="020F0502020204030204" pitchFamily="34" charset="0"/>
                        </a:defRPr>
                      </a:lvl3pPr>
                      <a:lvl4pPr defTabSz="685800" indent="-228600" marL="1600200">
                        <a:lnSpc>
                          <a:spcPct val="90000"/>
                        </a:lnSpc>
                        <a:spcBef>
                          <a:spcPts val="375"/>
                        </a:spcBef>
                        <a:buFont typeface="Arial" panose="020B0604020202020204" pitchFamily="34" charset="0"/>
                        <a:defRPr sz="1100">
                          <a:solidFill>
                            <a:schemeClr val="tx1"/>
                          </a:solidFill>
                          <a:latin typeface="Calibri" panose="020F0502020204030204" pitchFamily="34" charset="0"/>
                        </a:defRPr>
                      </a:lvl4pPr>
                      <a:lvl5pPr defTabSz="685800" indent="-228600" marL="2057400">
                        <a:lnSpc>
                          <a:spcPct val="90000"/>
                        </a:lnSpc>
                        <a:spcBef>
                          <a:spcPts val="375"/>
                        </a:spcBef>
                        <a:buFont typeface="Arial" panose="020B0604020202020204" pitchFamily="34" charset="0"/>
                        <a:defRPr sz="1100">
                          <a:solidFill>
                            <a:schemeClr val="tx1"/>
                          </a:solidFill>
                          <a:latin typeface="Calibri" panose="020F0502020204030204" pitchFamily="34" charset="0"/>
                        </a:defRPr>
                      </a:lvl5pPr>
                      <a:lvl6pPr defTabSz="685800" fontAlgn="base" indent="-228600" marL="25146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6pPr>
                      <a:lvl7pPr defTabSz="685800" fontAlgn="base" indent="-228600" marL="29718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7pPr>
                      <a:lvl8pPr defTabSz="685800" fontAlgn="base" indent="-228600" marL="34290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8pPr>
                      <a:lvl9pPr defTabSz="685800" fontAlgn="base" indent="-228600" marL="38862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9pPr>
                    </a:lstStyle>
                    <a:p>
                      <a:pPr algn="l" defTabSz="685800" eaLnBrk="1" fontAlgn="base" hangingPunct="1" indent="0" latinLnBrk="0" lvl="0" marL="0" marR="0" rtl="0">
                        <a:lnSpc>
                          <a:spcPct val="100000"/>
                        </a:lnSpc>
                        <a:spcBef>
                          <a:spcPct val="0"/>
                        </a:spcBef>
                        <a:spcAft>
                          <a:spcPct val="0"/>
                        </a:spcAft>
                        <a:buClrTx/>
                        <a:buSzTx/>
                        <a:buFontTx/>
                        <a:buNone/>
                      </a:pPr>
                      <a:r>
                        <a:rPr altLang="en-US" baseline="0" b="0" cap="none" sz="1600" i="0" kumimoji="0" lang="en-US" normalizeH="0" strike="noStrike" u="none">
                          <a:ln>
                            <a:noFill/>
                          </a:ln>
                          <a:solidFill>
                            <a:srgbClr val="000000"/>
                          </a:solidFill>
                          <a:effectLst/>
                          <a:latin typeface="Arial" panose="020B0604020202020204" pitchFamily="34" charset="0"/>
                          <a:cs typeface="Arial" panose="020B0604020202020204" pitchFamily="34" charset="0"/>
                        </a:rPr>
                        <a:t>this wave begins as a downward deflection (Q wave), large upright and triangular wave (R wave), and ending as downward wave (S wave). QRS complex is the indication of repolarization of atria and depolarization of the ventricles</a:t>
                      </a:r>
                    </a:p>
                  </a:txBody>
                  <a:tcPr marL="68580" marR="68580" marT="34294" marB="3429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E7E7E7"/>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defRPr>
                      </a:lvl1pPr>
                      <a:lvl2pPr defTabSz="685800" indent="-285750" marL="742950">
                        <a:lnSpc>
                          <a:spcPct val="90000"/>
                        </a:lnSpc>
                        <a:spcBef>
                          <a:spcPts val="375"/>
                        </a:spcBef>
                        <a:buFont typeface="Arial" panose="020B0604020202020204" pitchFamily="34" charset="0"/>
                        <a:defRPr sz="1600">
                          <a:solidFill>
                            <a:schemeClr val="tx1"/>
                          </a:solidFill>
                          <a:latin typeface="Calibri" panose="020F0502020204030204" pitchFamily="34" charset="0"/>
                        </a:defRPr>
                      </a:lvl2pPr>
                      <a:lvl3pPr defTabSz="685800" indent="-228600" marL="1143000">
                        <a:lnSpc>
                          <a:spcPct val="90000"/>
                        </a:lnSpc>
                        <a:spcBef>
                          <a:spcPts val="375"/>
                        </a:spcBef>
                        <a:buFont typeface="Arial" panose="020B0604020202020204" pitchFamily="34" charset="0"/>
                        <a:defRPr sz="1300">
                          <a:solidFill>
                            <a:schemeClr val="tx1"/>
                          </a:solidFill>
                          <a:latin typeface="Calibri" panose="020F0502020204030204" pitchFamily="34" charset="0"/>
                        </a:defRPr>
                      </a:lvl3pPr>
                      <a:lvl4pPr defTabSz="685800" indent="-228600" marL="1600200">
                        <a:lnSpc>
                          <a:spcPct val="90000"/>
                        </a:lnSpc>
                        <a:spcBef>
                          <a:spcPts val="375"/>
                        </a:spcBef>
                        <a:buFont typeface="Arial" panose="020B0604020202020204" pitchFamily="34" charset="0"/>
                        <a:defRPr sz="1100">
                          <a:solidFill>
                            <a:schemeClr val="tx1"/>
                          </a:solidFill>
                          <a:latin typeface="Calibri" panose="020F0502020204030204" pitchFamily="34" charset="0"/>
                        </a:defRPr>
                      </a:lvl4pPr>
                      <a:lvl5pPr defTabSz="685800" indent="-228600" marL="2057400">
                        <a:lnSpc>
                          <a:spcPct val="90000"/>
                        </a:lnSpc>
                        <a:spcBef>
                          <a:spcPts val="375"/>
                        </a:spcBef>
                        <a:buFont typeface="Arial" panose="020B0604020202020204" pitchFamily="34" charset="0"/>
                        <a:defRPr sz="1100">
                          <a:solidFill>
                            <a:schemeClr val="tx1"/>
                          </a:solidFill>
                          <a:latin typeface="Calibri" panose="020F0502020204030204" pitchFamily="34" charset="0"/>
                        </a:defRPr>
                      </a:lvl5pPr>
                      <a:lvl6pPr defTabSz="685800" fontAlgn="base" indent="-228600" marL="25146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6pPr>
                      <a:lvl7pPr defTabSz="685800" fontAlgn="base" indent="-228600" marL="29718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7pPr>
                      <a:lvl8pPr defTabSz="685800" fontAlgn="base" indent="-228600" marL="34290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8pPr>
                      <a:lvl9pPr defTabSz="685800" fontAlgn="base" indent="-228600" marL="38862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9pPr>
                    </a:lstStyle>
                    <a:p>
                      <a:pPr algn="l" defTabSz="685800" eaLnBrk="1" fontAlgn="base" hangingPunct="1" indent="0" latinLnBrk="0" lvl="0" marL="0" marR="0" rtl="0">
                        <a:lnSpc>
                          <a:spcPct val="100000"/>
                        </a:lnSpc>
                        <a:spcBef>
                          <a:spcPct val="0"/>
                        </a:spcBef>
                        <a:spcAft>
                          <a:spcPct val="0"/>
                        </a:spcAft>
                        <a:buClrTx/>
                        <a:buSzTx/>
                        <a:buFontTx/>
                        <a:buNone/>
                      </a:pPr>
                      <a:r>
                        <a:rPr altLang="en-US" baseline="0" b="0" cap="none" sz="1600" i="0" kumimoji="0" lang="en-US" normalizeH="0" strike="noStrike" u="none">
                          <a:ln>
                            <a:noFill/>
                          </a:ln>
                          <a:solidFill>
                            <a:srgbClr val="000000"/>
                          </a:solidFill>
                          <a:effectLst/>
                          <a:latin typeface="Arial" panose="020B0604020202020204" pitchFamily="34" charset="0"/>
                          <a:cs typeface="Arial" panose="020B0604020202020204" pitchFamily="34" charset="0"/>
                        </a:rPr>
                        <a:t>1.6</a:t>
                      </a:r>
                    </a:p>
                  </a:txBody>
                  <a:tcPr marL="68580" marR="68580" marT="34294" marB="3429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E7E7E7"/>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defRPr>
                      </a:lvl1pPr>
                      <a:lvl2pPr defTabSz="685800" indent="-285750" marL="742950">
                        <a:lnSpc>
                          <a:spcPct val="90000"/>
                        </a:lnSpc>
                        <a:spcBef>
                          <a:spcPts val="375"/>
                        </a:spcBef>
                        <a:buFont typeface="Arial" panose="020B0604020202020204" pitchFamily="34" charset="0"/>
                        <a:defRPr sz="1600">
                          <a:solidFill>
                            <a:schemeClr val="tx1"/>
                          </a:solidFill>
                          <a:latin typeface="Calibri" panose="020F0502020204030204" pitchFamily="34" charset="0"/>
                        </a:defRPr>
                      </a:lvl2pPr>
                      <a:lvl3pPr defTabSz="685800" indent="-228600" marL="1143000">
                        <a:lnSpc>
                          <a:spcPct val="90000"/>
                        </a:lnSpc>
                        <a:spcBef>
                          <a:spcPts val="375"/>
                        </a:spcBef>
                        <a:buFont typeface="Arial" panose="020B0604020202020204" pitchFamily="34" charset="0"/>
                        <a:defRPr sz="1300">
                          <a:solidFill>
                            <a:schemeClr val="tx1"/>
                          </a:solidFill>
                          <a:latin typeface="Calibri" panose="020F0502020204030204" pitchFamily="34" charset="0"/>
                        </a:defRPr>
                      </a:lvl3pPr>
                      <a:lvl4pPr defTabSz="685800" indent="-228600" marL="1600200">
                        <a:lnSpc>
                          <a:spcPct val="90000"/>
                        </a:lnSpc>
                        <a:spcBef>
                          <a:spcPts val="375"/>
                        </a:spcBef>
                        <a:buFont typeface="Arial" panose="020B0604020202020204" pitchFamily="34" charset="0"/>
                        <a:defRPr sz="1100">
                          <a:solidFill>
                            <a:schemeClr val="tx1"/>
                          </a:solidFill>
                          <a:latin typeface="Calibri" panose="020F0502020204030204" pitchFamily="34" charset="0"/>
                        </a:defRPr>
                      </a:lvl4pPr>
                      <a:lvl5pPr defTabSz="685800" indent="-228600" marL="2057400">
                        <a:lnSpc>
                          <a:spcPct val="90000"/>
                        </a:lnSpc>
                        <a:spcBef>
                          <a:spcPts val="375"/>
                        </a:spcBef>
                        <a:buFont typeface="Arial" panose="020B0604020202020204" pitchFamily="34" charset="0"/>
                        <a:defRPr sz="1100">
                          <a:solidFill>
                            <a:schemeClr val="tx1"/>
                          </a:solidFill>
                          <a:latin typeface="Calibri" panose="020F0502020204030204" pitchFamily="34" charset="0"/>
                        </a:defRPr>
                      </a:lvl5pPr>
                      <a:lvl6pPr defTabSz="685800" fontAlgn="base" indent="-228600" marL="25146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6pPr>
                      <a:lvl7pPr defTabSz="685800" fontAlgn="base" indent="-228600" marL="29718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7pPr>
                      <a:lvl8pPr defTabSz="685800" fontAlgn="base" indent="-228600" marL="34290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8pPr>
                      <a:lvl9pPr defTabSz="685800" fontAlgn="base" indent="-228600" marL="38862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9pPr>
                    </a:lstStyle>
                    <a:p>
                      <a:pPr algn="l" defTabSz="685800" eaLnBrk="1" fontAlgn="base" hangingPunct="1" indent="0" latinLnBrk="0" lvl="0" marL="0" marR="0" rtl="0">
                        <a:lnSpc>
                          <a:spcPct val="100000"/>
                        </a:lnSpc>
                        <a:spcBef>
                          <a:spcPct val="0"/>
                        </a:spcBef>
                        <a:spcAft>
                          <a:spcPct val="0"/>
                        </a:spcAft>
                        <a:buClrTx/>
                        <a:buSzTx/>
                        <a:buFontTx/>
                        <a:buNone/>
                      </a:pPr>
                      <a:r>
                        <a:rPr altLang="en-US" baseline="0" b="0" cap="none" sz="1600" i="0" kumimoji="0" lang="en-US" normalizeH="0" strike="noStrike" u="none">
                          <a:ln>
                            <a:noFill/>
                          </a:ln>
                          <a:solidFill>
                            <a:srgbClr val="000000"/>
                          </a:solidFill>
                          <a:effectLst/>
                          <a:latin typeface="Arial" panose="020B0604020202020204" pitchFamily="34" charset="0"/>
                          <a:cs typeface="Arial" panose="020B0604020202020204" pitchFamily="34" charset="0"/>
                        </a:rPr>
                        <a:t>0.07-0.1</a:t>
                      </a:r>
                    </a:p>
                  </a:txBody>
                  <a:tcPr marL="68580" marR="68580" marT="34294" marB="3429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E7E7E7"/>
                    </a:solidFill>
                  </a:tcPr>
                </a:tc>
              </a:tr>
              <a:tr h="401400">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defRPr>
                      </a:lvl1pPr>
                      <a:lvl2pPr defTabSz="685800" indent="-285750" marL="742950">
                        <a:lnSpc>
                          <a:spcPct val="90000"/>
                        </a:lnSpc>
                        <a:spcBef>
                          <a:spcPts val="375"/>
                        </a:spcBef>
                        <a:buFont typeface="Arial" panose="020B0604020202020204" pitchFamily="34" charset="0"/>
                        <a:defRPr sz="1600">
                          <a:solidFill>
                            <a:schemeClr val="tx1"/>
                          </a:solidFill>
                          <a:latin typeface="Calibri" panose="020F0502020204030204" pitchFamily="34" charset="0"/>
                        </a:defRPr>
                      </a:lvl2pPr>
                      <a:lvl3pPr defTabSz="685800" indent="-228600" marL="1143000">
                        <a:lnSpc>
                          <a:spcPct val="90000"/>
                        </a:lnSpc>
                        <a:spcBef>
                          <a:spcPts val="375"/>
                        </a:spcBef>
                        <a:buFont typeface="Arial" panose="020B0604020202020204" pitchFamily="34" charset="0"/>
                        <a:defRPr sz="1300">
                          <a:solidFill>
                            <a:schemeClr val="tx1"/>
                          </a:solidFill>
                          <a:latin typeface="Calibri" panose="020F0502020204030204" pitchFamily="34" charset="0"/>
                        </a:defRPr>
                      </a:lvl3pPr>
                      <a:lvl4pPr defTabSz="685800" indent="-228600" marL="1600200">
                        <a:lnSpc>
                          <a:spcPct val="90000"/>
                        </a:lnSpc>
                        <a:spcBef>
                          <a:spcPts val="375"/>
                        </a:spcBef>
                        <a:buFont typeface="Arial" panose="020B0604020202020204" pitchFamily="34" charset="0"/>
                        <a:defRPr sz="1100">
                          <a:solidFill>
                            <a:schemeClr val="tx1"/>
                          </a:solidFill>
                          <a:latin typeface="Calibri" panose="020F0502020204030204" pitchFamily="34" charset="0"/>
                        </a:defRPr>
                      </a:lvl4pPr>
                      <a:lvl5pPr defTabSz="685800" indent="-228600" marL="2057400">
                        <a:lnSpc>
                          <a:spcPct val="90000"/>
                        </a:lnSpc>
                        <a:spcBef>
                          <a:spcPts val="375"/>
                        </a:spcBef>
                        <a:buFont typeface="Arial" panose="020B0604020202020204" pitchFamily="34" charset="0"/>
                        <a:defRPr sz="1100">
                          <a:solidFill>
                            <a:schemeClr val="tx1"/>
                          </a:solidFill>
                          <a:latin typeface="Calibri" panose="020F0502020204030204" pitchFamily="34" charset="0"/>
                        </a:defRPr>
                      </a:lvl5pPr>
                      <a:lvl6pPr defTabSz="685800" fontAlgn="base" indent="-228600" marL="25146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6pPr>
                      <a:lvl7pPr defTabSz="685800" fontAlgn="base" indent="-228600" marL="29718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7pPr>
                      <a:lvl8pPr defTabSz="685800" fontAlgn="base" indent="-228600" marL="34290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8pPr>
                      <a:lvl9pPr defTabSz="685800" fontAlgn="base" indent="-228600" marL="38862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9pPr>
                    </a:lstStyle>
                    <a:p>
                      <a:pPr algn="l" defTabSz="685800" eaLnBrk="1" fontAlgn="base" hangingPunct="1" indent="0" latinLnBrk="0" lvl="0" marL="0" marR="0" rtl="0">
                        <a:lnSpc>
                          <a:spcPct val="100000"/>
                        </a:lnSpc>
                        <a:spcBef>
                          <a:spcPct val="0"/>
                        </a:spcBef>
                        <a:spcAft>
                          <a:spcPct val="0"/>
                        </a:spcAft>
                        <a:buClrTx/>
                        <a:buSzTx/>
                        <a:buFontTx/>
                        <a:buNone/>
                      </a:pPr>
                      <a:r>
                        <a:rPr altLang="en-US" baseline="0" b="0" cap="none" dirty="0" sz="1600" i="0" kumimoji="0" lang="en-US" normalizeH="0" strike="noStrike" u="none">
                          <a:ln>
                            <a:noFill/>
                          </a:ln>
                          <a:solidFill>
                            <a:srgbClr val="000000"/>
                          </a:solidFill>
                          <a:effectLst/>
                          <a:latin typeface="Arial" panose="020B0604020202020204" pitchFamily="34" charset="0"/>
                          <a:cs typeface="Arial" panose="020B0604020202020204" pitchFamily="34" charset="0"/>
                        </a:rPr>
                        <a:t>S-T interval</a:t>
                      </a:r>
                    </a:p>
                  </a:txBody>
                  <a:tcPr marL="68580" marR="68580" marT="34294" marB="3429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E7E7E7"/>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defRPr>
                      </a:lvl1pPr>
                      <a:lvl2pPr defTabSz="685800" indent="-285750" marL="742950">
                        <a:lnSpc>
                          <a:spcPct val="90000"/>
                        </a:lnSpc>
                        <a:spcBef>
                          <a:spcPts val="375"/>
                        </a:spcBef>
                        <a:buFont typeface="Arial" panose="020B0604020202020204" pitchFamily="34" charset="0"/>
                        <a:defRPr sz="1600">
                          <a:solidFill>
                            <a:schemeClr val="tx1"/>
                          </a:solidFill>
                          <a:latin typeface="Calibri" panose="020F0502020204030204" pitchFamily="34" charset="0"/>
                        </a:defRPr>
                      </a:lvl2pPr>
                      <a:lvl3pPr defTabSz="685800" indent="-228600" marL="1143000">
                        <a:lnSpc>
                          <a:spcPct val="90000"/>
                        </a:lnSpc>
                        <a:spcBef>
                          <a:spcPts val="375"/>
                        </a:spcBef>
                        <a:buFont typeface="Arial" panose="020B0604020202020204" pitchFamily="34" charset="0"/>
                        <a:defRPr sz="1300">
                          <a:solidFill>
                            <a:schemeClr val="tx1"/>
                          </a:solidFill>
                          <a:latin typeface="Calibri" panose="020F0502020204030204" pitchFamily="34" charset="0"/>
                        </a:defRPr>
                      </a:lvl3pPr>
                      <a:lvl4pPr defTabSz="685800" indent="-228600" marL="1600200">
                        <a:lnSpc>
                          <a:spcPct val="90000"/>
                        </a:lnSpc>
                        <a:spcBef>
                          <a:spcPts val="375"/>
                        </a:spcBef>
                        <a:buFont typeface="Arial" panose="020B0604020202020204" pitchFamily="34" charset="0"/>
                        <a:defRPr sz="1100">
                          <a:solidFill>
                            <a:schemeClr val="tx1"/>
                          </a:solidFill>
                          <a:latin typeface="Calibri" panose="020F0502020204030204" pitchFamily="34" charset="0"/>
                        </a:defRPr>
                      </a:lvl4pPr>
                      <a:lvl5pPr defTabSz="685800" indent="-228600" marL="2057400">
                        <a:lnSpc>
                          <a:spcPct val="90000"/>
                        </a:lnSpc>
                        <a:spcBef>
                          <a:spcPts val="375"/>
                        </a:spcBef>
                        <a:buFont typeface="Arial" panose="020B0604020202020204" pitchFamily="34" charset="0"/>
                        <a:defRPr sz="1100">
                          <a:solidFill>
                            <a:schemeClr val="tx1"/>
                          </a:solidFill>
                          <a:latin typeface="Calibri" panose="020F0502020204030204" pitchFamily="34" charset="0"/>
                        </a:defRPr>
                      </a:lvl5pPr>
                      <a:lvl6pPr defTabSz="685800" fontAlgn="base" indent="-228600" marL="25146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6pPr>
                      <a:lvl7pPr defTabSz="685800" fontAlgn="base" indent="-228600" marL="29718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7pPr>
                      <a:lvl8pPr defTabSz="685800" fontAlgn="base" indent="-228600" marL="34290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8pPr>
                      <a:lvl9pPr defTabSz="685800" fontAlgn="base" indent="-228600" marL="38862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9pPr>
                    </a:lstStyle>
                    <a:p>
                      <a:pPr algn="l" defTabSz="685800" eaLnBrk="1" fontAlgn="base" hangingPunct="1" indent="0" latinLnBrk="0" lvl="0" marL="0" marR="0" rtl="0">
                        <a:lnSpc>
                          <a:spcPct val="100000"/>
                        </a:lnSpc>
                        <a:spcBef>
                          <a:spcPct val="0"/>
                        </a:spcBef>
                        <a:spcAft>
                          <a:spcPct val="0"/>
                        </a:spcAft>
                        <a:buClrTx/>
                        <a:buSzTx/>
                        <a:buFontTx/>
                        <a:buNone/>
                      </a:pPr>
                      <a:r>
                        <a:rPr altLang="en-US" baseline="0" b="0" cap="none" dirty="0" sz="1600" i="0" kumimoji="0" lang="en-US" normalizeH="0" strike="noStrike" u="none">
                          <a:ln>
                            <a:noFill/>
                          </a:ln>
                          <a:solidFill>
                            <a:srgbClr val="000000"/>
                          </a:solidFill>
                          <a:effectLst/>
                          <a:latin typeface="Arial" panose="020B0604020202020204" pitchFamily="34" charset="0"/>
                          <a:cs typeface="Arial" panose="020B0604020202020204" pitchFamily="34" charset="0"/>
                        </a:rPr>
                        <a:t>ventricular contraction</a:t>
                      </a:r>
                    </a:p>
                  </a:txBody>
                  <a:tcPr marL="68580" marR="68580" marT="34294" marB="3429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E7E7E7"/>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defRPr>
                      </a:lvl1pPr>
                      <a:lvl2pPr defTabSz="685800" indent="-285750" marL="742950">
                        <a:lnSpc>
                          <a:spcPct val="90000"/>
                        </a:lnSpc>
                        <a:spcBef>
                          <a:spcPts val="375"/>
                        </a:spcBef>
                        <a:buFont typeface="Arial" panose="020B0604020202020204" pitchFamily="34" charset="0"/>
                        <a:defRPr sz="1600">
                          <a:solidFill>
                            <a:schemeClr val="tx1"/>
                          </a:solidFill>
                          <a:latin typeface="Calibri" panose="020F0502020204030204" pitchFamily="34" charset="0"/>
                        </a:defRPr>
                      </a:lvl2pPr>
                      <a:lvl3pPr defTabSz="685800" indent="-228600" marL="1143000">
                        <a:lnSpc>
                          <a:spcPct val="90000"/>
                        </a:lnSpc>
                        <a:spcBef>
                          <a:spcPts val="375"/>
                        </a:spcBef>
                        <a:buFont typeface="Arial" panose="020B0604020202020204" pitchFamily="34" charset="0"/>
                        <a:defRPr sz="1300">
                          <a:solidFill>
                            <a:schemeClr val="tx1"/>
                          </a:solidFill>
                          <a:latin typeface="Calibri" panose="020F0502020204030204" pitchFamily="34" charset="0"/>
                        </a:defRPr>
                      </a:lvl3pPr>
                      <a:lvl4pPr defTabSz="685800" indent="-228600" marL="1600200">
                        <a:lnSpc>
                          <a:spcPct val="90000"/>
                        </a:lnSpc>
                        <a:spcBef>
                          <a:spcPts val="375"/>
                        </a:spcBef>
                        <a:buFont typeface="Arial" panose="020B0604020202020204" pitchFamily="34" charset="0"/>
                        <a:defRPr sz="1100">
                          <a:solidFill>
                            <a:schemeClr val="tx1"/>
                          </a:solidFill>
                          <a:latin typeface="Calibri" panose="020F0502020204030204" pitchFamily="34" charset="0"/>
                        </a:defRPr>
                      </a:lvl4pPr>
                      <a:lvl5pPr defTabSz="685800" indent="-228600" marL="2057400">
                        <a:lnSpc>
                          <a:spcPct val="90000"/>
                        </a:lnSpc>
                        <a:spcBef>
                          <a:spcPts val="375"/>
                        </a:spcBef>
                        <a:buFont typeface="Arial" panose="020B0604020202020204" pitchFamily="34" charset="0"/>
                        <a:defRPr sz="1100">
                          <a:solidFill>
                            <a:schemeClr val="tx1"/>
                          </a:solidFill>
                          <a:latin typeface="Calibri" panose="020F0502020204030204" pitchFamily="34" charset="0"/>
                        </a:defRPr>
                      </a:lvl5pPr>
                      <a:lvl6pPr defTabSz="685800" fontAlgn="base" indent="-228600" marL="25146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6pPr>
                      <a:lvl7pPr defTabSz="685800" fontAlgn="base" indent="-228600" marL="29718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7pPr>
                      <a:lvl8pPr defTabSz="685800" fontAlgn="base" indent="-228600" marL="34290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8pPr>
                      <a:lvl9pPr defTabSz="685800" fontAlgn="base" indent="-228600" marL="38862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9pPr>
                    </a:lstStyle>
                    <a:p>
                      <a:pPr algn="l" defTabSz="685800" eaLnBrk="1" fontAlgn="base" hangingPunct="1" indent="0" latinLnBrk="0" lvl="0" marL="0" marR="0" rtl="0">
                        <a:lnSpc>
                          <a:spcPct val="100000"/>
                        </a:lnSpc>
                        <a:spcBef>
                          <a:spcPct val="0"/>
                        </a:spcBef>
                        <a:spcAft>
                          <a:spcPct val="0"/>
                        </a:spcAft>
                        <a:buClrTx/>
                        <a:buSzTx/>
                        <a:buFontTx/>
                        <a:buNone/>
                      </a:pPr>
                      <a:endParaRPr altLang="en-US" baseline="0" b="0" cap="none" dirty="0" sz="16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L="68580" marR="68580" marT="34294" marB="3429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E7E7E7"/>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defRPr>
                      </a:lvl1pPr>
                      <a:lvl2pPr defTabSz="685800" indent="-285750" marL="742950">
                        <a:lnSpc>
                          <a:spcPct val="90000"/>
                        </a:lnSpc>
                        <a:spcBef>
                          <a:spcPts val="375"/>
                        </a:spcBef>
                        <a:buFont typeface="Arial" panose="020B0604020202020204" pitchFamily="34" charset="0"/>
                        <a:defRPr sz="1600">
                          <a:solidFill>
                            <a:schemeClr val="tx1"/>
                          </a:solidFill>
                          <a:latin typeface="Calibri" panose="020F0502020204030204" pitchFamily="34" charset="0"/>
                        </a:defRPr>
                      </a:lvl2pPr>
                      <a:lvl3pPr defTabSz="685800" indent="-228600" marL="1143000">
                        <a:lnSpc>
                          <a:spcPct val="90000"/>
                        </a:lnSpc>
                        <a:spcBef>
                          <a:spcPts val="375"/>
                        </a:spcBef>
                        <a:buFont typeface="Arial" panose="020B0604020202020204" pitchFamily="34" charset="0"/>
                        <a:defRPr sz="1300">
                          <a:solidFill>
                            <a:schemeClr val="tx1"/>
                          </a:solidFill>
                          <a:latin typeface="Calibri" panose="020F0502020204030204" pitchFamily="34" charset="0"/>
                        </a:defRPr>
                      </a:lvl3pPr>
                      <a:lvl4pPr defTabSz="685800" indent="-228600" marL="1600200">
                        <a:lnSpc>
                          <a:spcPct val="90000"/>
                        </a:lnSpc>
                        <a:spcBef>
                          <a:spcPts val="375"/>
                        </a:spcBef>
                        <a:buFont typeface="Arial" panose="020B0604020202020204" pitchFamily="34" charset="0"/>
                        <a:defRPr sz="1100">
                          <a:solidFill>
                            <a:schemeClr val="tx1"/>
                          </a:solidFill>
                          <a:latin typeface="Calibri" panose="020F0502020204030204" pitchFamily="34" charset="0"/>
                        </a:defRPr>
                      </a:lvl4pPr>
                      <a:lvl5pPr defTabSz="685800" indent="-228600" marL="2057400">
                        <a:lnSpc>
                          <a:spcPct val="90000"/>
                        </a:lnSpc>
                        <a:spcBef>
                          <a:spcPts val="375"/>
                        </a:spcBef>
                        <a:buFont typeface="Arial" panose="020B0604020202020204" pitchFamily="34" charset="0"/>
                        <a:defRPr sz="1100">
                          <a:solidFill>
                            <a:schemeClr val="tx1"/>
                          </a:solidFill>
                          <a:latin typeface="Calibri" panose="020F0502020204030204" pitchFamily="34" charset="0"/>
                        </a:defRPr>
                      </a:lvl5pPr>
                      <a:lvl6pPr defTabSz="685800" fontAlgn="base" indent="-228600" marL="25146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6pPr>
                      <a:lvl7pPr defTabSz="685800" fontAlgn="base" indent="-228600" marL="29718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7pPr>
                      <a:lvl8pPr defTabSz="685800" fontAlgn="base" indent="-228600" marL="34290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8pPr>
                      <a:lvl9pPr defTabSz="685800" fontAlgn="base" indent="-228600" marL="38862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9pPr>
                    </a:lstStyle>
                    <a:p>
                      <a:pPr algn="l" defTabSz="685800" eaLnBrk="1" fontAlgn="base" hangingPunct="1" indent="0" latinLnBrk="0" lvl="0" marL="0" marR="0" rtl="0">
                        <a:lnSpc>
                          <a:spcPct val="100000"/>
                        </a:lnSpc>
                        <a:spcBef>
                          <a:spcPct val="0"/>
                        </a:spcBef>
                        <a:spcAft>
                          <a:spcPct val="0"/>
                        </a:spcAft>
                        <a:buClrTx/>
                        <a:buSzTx/>
                        <a:buFontTx/>
                        <a:buNone/>
                      </a:pPr>
                      <a:endParaRPr altLang="en-US" baseline="0" b="0" cap="none" dirty="0" sz="16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L="68580" marR="68580" marT="34294" marB="3429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E7E7E7"/>
                    </a:solidFill>
                  </a:tcPr>
                </a:tc>
              </a:tr>
              <a:tr h="601071">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defRPr>
                      </a:lvl1pPr>
                      <a:lvl2pPr defTabSz="685800" indent="-285750" marL="742950">
                        <a:lnSpc>
                          <a:spcPct val="90000"/>
                        </a:lnSpc>
                        <a:spcBef>
                          <a:spcPts val="375"/>
                        </a:spcBef>
                        <a:buFont typeface="Arial" panose="020B0604020202020204" pitchFamily="34" charset="0"/>
                        <a:defRPr sz="1600">
                          <a:solidFill>
                            <a:schemeClr val="tx1"/>
                          </a:solidFill>
                          <a:latin typeface="Calibri" panose="020F0502020204030204" pitchFamily="34" charset="0"/>
                        </a:defRPr>
                      </a:lvl2pPr>
                      <a:lvl3pPr defTabSz="685800" indent="-228600" marL="1143000">
                        <a:lnSpc>
                          <a:spcPct val="90000"/>
                        </a:lnSpc>
                        <a:spcBef>
                          <a:spcPts val="375"/>
                        </a:spcBef>
                        <a:buFont typeface="Arial" panose="020B0604020202020204" pitchFamily="34" charset="0"/>
                        <a:defRPr sz="1300">
                          <a:solidFill>
                            <a:schemeClr val="tx1"/>
                          </a:solidFill>
                          <a:latin typeface="Calibri" panose="020F0502020204030204" pitchFamily="34" charset="0"/>
                        </a:defRPr>
                      </a:lvl3pPr>
                      <a:lvl4pPr defTabSz="685800" indent="-228600" marL="1600200">
                        <a:lnSpc>
                          <a:spcPct val="90000"/>
                        </a:lnSpc>
                        <a:spcBef>
                          <a:spcPts val="375"/>
                        </a:spcBef>
                        <a:buFont typeface="Arial" panose="020B0604020202020204" pitchFamily="34" charset="0"/>
                        <a:defRPr sz="1100">
                          <a:solidFill>
                            <a:schemeClr val="tx1"/>
                          </a:solidFill>
                          <a:latin typeface="Calibri" panose="020F0502020204030204" pitchFamily="34" charset="0"/>
                        </a:defRPr>
                      </a:lvl4pPr>
                      <a:lvl5pPr defTabSz="685800" indent="-228600" marL="2057400">
                        <a:lnSpc>
                          <a:spcPct val="90000"/>
                        </a:lnSpc>
                        <a:spcBef>
                          <a:spcPts val="375"/>
                        </a:spcBef>
                        <a:buFont typeface="Arial" panose="020B0604020202020204" pitchFamily="34" charset="0"/>
                        <a:defRPr sz="1100">
                          <a:solidFill>
                            <a:schemeClr val="tx1"/>
                          </a:solidFill>
                          <a:latin typeface="Calibri" panose="020F0502020204030204" pitchFamily="34" charset="0"/>
                        </a:defRPr>
                      </a:lvl5pPr>
                      <a:lvl6pPr defTabSz="685800" fontAlgn="base" indent="-228600" marL="25146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6pPr>
                      <a:lvl7pPr defTabSz="685800" fontAlgn="base" indent="-228600" marL="29718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7pPr>
                      <a:lvl8pPr defTabSz="685800" fontAlgn="base" indent="-228600" marL="34290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8pPr>
                      <a:lvl9pPr defTabSz="685800" fontAlgn="base" indent="-228600" marL="38862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9pPr>
                    </a:lstStyle>
                    <a:p>
                      <a:pPr algn="l" defTabSz="685800" eaLnBrk="1" fontAlgn="base" hangingPunct="1" indent="0" latinLnBrk="0" lvl="0" marL="0" marR="0" rtl="0">
                        <a:lnSpc>
                          <a:spcPct val="100000"/>
                        </a:lnSpc>
                        <a:spcBef>
                          <a:spcPct val="0"/>
                        </a:spcBef>
                        <a:spcAft>
                          <a:spcPct val="0"/>
                        </a:spcAft>
                        <a:buClrTx/>
                        <a:buSzTx/>
                        <a:buFontTx/>
                        <a:buNone/>
                      </a:pPr>
                      <a:r>
                        <a:rPr altLang="en-US" baseline="0" b="0" cap="none" dirty="0" sz="1600" i="0" kumimoji="0" lang="en-US" normalizeH="0" strike="noStrike" u="none">
                          <a:ln>
                            <a:noFill/>
                          </a:ln>
                          <a:solidFill>
                            <a:srgbClr val="000000"/>
                          </a:solidFill>
                          <a:effectLst/>
                          <a:latin typeface="Arial" panose="020B0604020202020204" pitchFamily="34" charset="0"/>
                          <a:cs typeface="Arial" panose="020B0604020202020204" pitchFamily="34" charset="0"/>
                        </a:rPr>
                        <a:t>T wave</a:t>
                      </a:r>
                    </a:p>
                  </a:txBody>
                  <a:tcPr marL="68580" marR="68580" marT="34294" marB="3429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CBCBCB"/>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defRPr>
                      </a:lvl1pPr>
                      <a:lvl2pPr defTabSz="685800" indent="-285750" marL="742950">
                        <a:lnSpc>
                          <a:spcPct val="90000"/>
                        </a:lnSpc>
                        <a:spcBef>
                          <a:spcPts val="375"/>
                        </a:spcBef>
                        <a:buFont typeface="Arial" panose="020B0604020202020204" pitchFamily="34" charset="0"/>
                        <a:defRPr sz="1600">
                          <a:solidFill>
                            <a:schemeClr val="tx1"/>
                          </a:solidFill>
                          <a:latin typeface="Calibri" panose="020F0502020204030204" pitchFamily="34" charset="0"/>
                        </a:defRPr>
                      </a:lvl2pPr>
                      <a:lvl3pPr defTabSz="685800" indent="-228600" marL="1143000">
                        <a:lnSpc>
                          <a:spcPct val="90000"/>
                        </a:lnSpc>
                        <a:spcBef>
                          <a:spcPts val="375"/>
                        </a:spcBef>
                        <a:buFont typeface="Arial" panose="020B0604020202020204" pitchFamily="34" charset="0"/>
                        <a:defRPr sz="1300">
                          <a:solidFill>
                            <a:schemeClr val="tx1"/>
                          </a:solidFill>
                          <a:latin typeface="Calibri" panose="020F0502020204030204" pitchFamily="34" charset="0"/>
                        </a:defRPr>
                      </a:lvl3pPr>
                      <a:lvl4pPr defTabSz="685800" indent="-228600" marL="1600200">
                        <a:lnSpc>
                          <a:spcPct val="90000"/>
                        </a:lnSpc>
                        <a:spcBef>
                          <a:spcPts val="375"/>
                        </a:spcBef>
                        <a:buFont typeface="Arial" panose="020B0604020202020204" pitchFamily="34" charset="0"/>
                        <a:defRPr sz="1100">
                          <a:solidFill>
                            <a:schemeClr val="tx1"/>
                          </a:solidFill>
                          <a:latin typeface="Calibri" panose="020F0502020204030204" pitchFamily="34" charset="0"/>
                        </a:defRPr>
                      </a:lvl4pPr>
                      <a:lvl5pPr defTabSz="685800" indent="-228600" marL="2057400">
                        <a:lnSpc>
                          <a:spcPct val="90000"/>
                        </a:lnSpc>
                        <a:spcBef>
                          <a:spcPts val="375"/>
                        </a:spcBef>
                        <a:buFont typeface="Arial" panose="020B0604020202020204" pitchFamily="34" charset="0"/>
                        <a:defRPr sz="1100">
                          <a:solidFill>
                            <a:schemeClr val="tx1"/>
                          </a:solidFill>
                          <a:latin typeface="Calibri" panose="020F0502020204030204" pitchFamily="34" charset="0"/>
                        </a:defRPr>
                      </a:lvl5pPr>
                      <a:lvl6pPr defTabSz="685800" fontAlgn="base" indent="-228600" marL="25146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6pPr>
                      <a:lvl7pPr defTabSz="685800" fontAlgn="base" indent="-228600" marL="29718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7pPr>
                      <a:lvl8pPr defTabSz="685800" fontAlgn="base" indent="-228600" marL="34290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8pPr>
                      <a:lvl9pPr defTabSz="685800" fontAlgn="base" indent="-228600" marL="38862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9pPr>
                    </a:lstStyle>
                    <a:p>
                      <a:pPr algn="l" defTabSz="685800" eaLnBrk="1" fontAlgn="base" hangingPunct="1" indent="0" latinLnBrk="0" lvl="0" marL="0" marR="0" rtl="0">
                        <a:lnSpc>
                          <a:spcPct val="100000"/>
                        </a:lnSpc>
                        <a:spcBef>
                          <a:spcPct val="0"/>
                        </a:spcBef>
                        <a:spcAft>
                          <a:spcPct val="0"/>
                        </a:spcAft>
                        <a:buClrTx/>
                        <a:buSzTx/>
                        <a:buFontTx/>
                        <a:buNone/>
                      </a:pPr>
                      <a:r>
                        <a:rPr altLang="en-US" baseline="0" b="0" cap="none" dirty="0" sz="1600" i="0" kumimoji="0" lang="en-US" normalizeH="0" strike="noStrike" u="none">
                          <a:ln>
                            <a:noFill/>
                          </a:ln>
                          <a:solidFill>
                            <a:srgbClr val="000000"/>
                          </a:solidFill>
                          <a:effectLst/>
                          <a:latin typeface="Arial" panose="020B0604020202020204" pitchFamily="34" charset="0"/>
                          <a:cs typeface="Arial" panose="020B0604020202020204" pitchFamily="34" charset="0"/>
                        </a:rPr>
                        <a:t>it indicates ventricular repolarization</a:t>
                      </a:r>
                    </a:p>
                  </a:txBody>
                  <a:tcPr marL="68580" marR="68580" marT="34294" marB="3429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CBCBCB"/>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defRPr>
                      </a:lvl1pPr>
                      <a:lvl2pPr defTabSz="685800" indent="-285750" marL="742950">
                        <a:lnSpc>
                          <a:spcPct val="90000"/>
                        </a:lnSpc>
                        <a:spcBef>
                          <a:spcPts val="375"/>
                        </a:spcBef>
                        <a:buFont typeface="Arial" panose="020B0604020202020204" pitchFamily="34" charset="0"/>
                        <a:defRPr sz="1600">
                          <a:solidFill>
                            <a:schemeClr val="tx1"/>
                          </a:solidFill>
                          <a:latin typeface="Calibri" panose="020F0502020204030204" pitchFamily="34" charset="0"/>
                        </a:defRPr>
                      </a:lvl2pPr>
                      <a:lvl3pPr defTabSz="685800" indent="-228600" marL="1143000">
                        <a:lnSpc>
                          <a:spcPct val="90000"/>
                        </a:lnSpc>
                        <a:spcBef>
                          <a:spcPts val="375"/>
                        </a:spcBef>
                        <a:buFont typeface="Arial" panose="020B0604020202020204" pitchFamily="34" charset="0"/>
                        <a:defRPr sz="1300">
                          <a:solidFill>
                            <a:schemeClr val="tx1"/>
                          </a:solidFill>
                          <a:latin typeface="Calibri" panose="020F0502020204030204" pitchFamily="34" charset="0"/>
                        </a:defRPr>
                      </a:lvl3pPr>
                      <a:lvl4pPr defTabSz="685800" indent="-228600" marL="1600200">
                        <a:lnSpc>
                          <a:spcPct val="90000"/>
                        </a:lnSpc>
                        <a:spcBef>
                          <a:spcPts val="375"/>
                        </a:spcBef>
                        <a:buFont typeface="Arial" panose="020B0604020202020204" pitchFamily="34" charset="0"/>
                        <a:defRPr sz="1100">
                          <a:solidFill>
                            <a:schemeClr val="tx1"/>
                          </a:solidFill>
                          <a:latin typeface="Calibri" panose="020F0502020204030204" pitchFamily="34" charset="0"/>
                        </a:defRPr>
                      </a:lvl4pPr>
                      <a:lvl5pPr defTabSz="685800" indent="-228600" marL="2057400">
                        <a:lnSpc>
                          <a:spcPct val="90000"/>
                        </a:lnSpc>
                        <a:spcBef>
                          <a:spcPts val="375"/>
                        </a:spcBef>
                        <a:buFont typeface="Arial" panose="020B0604020202020204" pitchFamily="34" charset="0"/>
                        <a:defRPr sz="1100">
                          <a:solidFill>
                            <a:schemeClr val="tx1"/>
                          </a:solidFill>
                          <a:latin typeface="Calibri" panose="020F0502020204030204" pitchFamily="34" charset="0"/>
                        </a:defRPr>
                      </a:lvl5pPr>
                      <a:lvl6pPr defTabSz="685800" fontAlgn="base" indent="-228600" marL="25146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6pPr>
                      <a:lvl7pPr defTabSz="685800" fontAlgn="base" indent="-228600" marL="29718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7pPr>
                      <a:lvl8pPr defTabSz="685800" fontAlgn="base" indent="-228600" marL="34290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8pPr>
                      <a:lvl9pPr defTabSz="685800" fontAlgn="base" indent="-228600" marL="38862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9pPr>
                    </a:lstStyle>
                    <a:p>
                      <a:pPr algn="l" defTabSz="685800" eaLnBrk="1" fontAlgn="base" hangingPunct="1" indent="0" latinLnBrk="0" lvl="0" marL="0" marR="0" rtl="0">
                        <a:lnSpc>
                          <a:spcPct val="100000"/>
                        </a:lnSpc>
                        <a:spcBef>
                          <a:spcPct val="0"/>
                        </a:spcBef>
                        <a:spcAft>
                          <a:spcPct val="0"/>
                        </a:spcAft>
                        <a:buClrTx/>
                        <a:buSzTx/>
                        <a:buFontTx/>
                        <a:buNone/>
                      </a:pPr>
                      <a:r>
                        <a:rPr altLang="en-US" baseline="0" b="0" cap="none" dirty="0" sz="1600" i="0" kumimoji="0" lang="en-US" normalizeH="0" strike="noStrike" u="none">
                          <a:ln>
                            <a:noFill/>
                          </a:ln>
                          <a:solidFill>
                            <a:srgbClr val="000000"/>
                          </a:solidFill>
                          <a:effectLst/>
                          <a:latin typeface="Arial" panose="020B0604020202020204" pitchFamily="34" charset="0"/>
                          <a:cs typeface="Arial" panose="020B0604020202020204" pitchFamily="34" charset="0"/>
                        </a:rPr>
                        <a:t>0.1-0.5</a:t>
                      </a:r>
                    </a:p>
                  </a:txBody>
                  <a:tcPr marL="68580" marR="68580" marT="34294" marB="3429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CBCBCB"/>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defRPr>
                      </a:lvl1pPr>
                      <a:lvl2pPr defTabSz="685800" indent="-285750" marL="742950">
                        <a:lnSpc>
                          <a:spcPct val="90000"/>
                        </a:lnSpc>
                        <a:spcBef>
                          <a:spcPts val="375"/>
                        </a:spcBef>
                        <a:buFont typeface="Arial" panose="020B0604020202020204" pitchFamily="34" charset="0"/>
                        <a:defRPr sz="1600">
                          <a:solidFill>
                            <a:schemeClr val="tx1"/>
                          </a:solidFill>
                          <a:latin typeface="Calibri" panose="020F0502020204030204" pitchFamily="34" charset="0"/>
                        </a:defRPr>
                      </a:lvl2pPr>
                      <a:lvl3pPr defTabSz="685800" indent="-228600" marL="1143000">
                        <a:lnSpc>
                          <a:spcPct val="90000"/>
                        </a:lnSpc>
                        <a:spcBef>
                          <a:spcPts val="375"/>
                        </a:spcBef>
                        <a:buFont typeface="Arial" panose="020B0604020202020204" pitchFamily="34" charset="0"/>
                        <a:defRPr sz="1300">
                          <a:solidFill>
                            <a:schemeClr val="tx1"/>
                          </a:solidFill>
                          <a:latin typeface="Calibri" panose="020F0502020204030204" pitchFamily="34" charset="0"/>
                        </a:defRPr>
                      </a:lvl3pPr>
                      <a:lvl4pPr defTabSz="685800" indent="-228600" marL="1600200">
                        <a:lnSpc>
                          <a:spcPct val="90000"/>
                        </a:lnSpc>
                        <a:spcBef>
                          <a:spcPts val="375"/>
                        </a:spcBef>
                        <a:buFont typeface="Arial" panose="020B0604020202020204" pitchFamily="34" charset="0"/>
                        <a:defRPr sz="1100">
                          <a:solidFill>
                            <a:schemeClr val="tx1"/>
                          </a:solidFill>
                          <a:latin typeface="Calibri" panose="020F0502020204030204" pitchFamily="34" charset="0"/>
                        </a:defRPr>
                      </a:lvl4pPr>
                      <a:lvl5pPr defTabSz="685800" indent="-228600" marL="2057400">
                        <a:lnSpc>
                          <a:spcPct val="90000"/>
                        </a:lnSpc>
                        <a:spcBef>
                          <a:spcPts val="375"/>
                        </a:spcBef>
                        <a:buFont typeface="Arial" panose="020B0604020202020204" pitchFamily="34" charset="0"/>
                        <a:defRPr sz="1100">
                          <a:solidFill>
                            <a:schemeClr val="tx1"/>
                          </a:solidFill>
                          <a:latin typeface="Calibri" panose="020F0502020204030204" pitchFamily="34" charset="0"/>
                        </a:defRPr>
                      </a:lvl5pPr>
                      <a:lvl6pPr defTabSz="685800" fontAlgn="base" indent="-228600" marL="25146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6pPr>
                      <a:lvl7pPr defTabSz="685800" fontAlgn="base" indent="-228600" marL="29718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7pPr>
                      <a:lvl8pPr defTabSz="685800" fontAlgn="base" indent="-228600" marL="34290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8pPr>
                      <a:lvl9pPr defTabSz="685800" fontAlgn="base" indent="-228600" marL="38862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9pPr>
                    </a:lstStyle>
                    <a:p>
                      <a:pPr algn="l" defTabSz="685800" eaLnBrk="1" fontAlgn="base" hangingPunct="1" indent="0" latinLnBrk="0" lvl="0" marL="0" marR="0" rtl="0">
                        <a:lnSpc>
                          <a:spcPct val="100000"/>
                        </a:lnSpc>
                        <a:spcBef>
                          <a:spcPct val="0"/>
                        </a:spcBef>
                        <a:spcAft>
                          <a:spcPct val="0"/>
                        </a:spcAft>
                        <a:buClrTx/>
                        <a:buSzTx/>
                        <a:buFontTx/>
                        <a:buNone/>
                      </a:pPr>
                      <a:r>
                        <a:rPr altLang="en-US" baseline="0" b="0" cap="none" dirty="0" sz="1600" i="0" kumimoji="0" lang="en-US" normalizeH="0" strike="noStrike" u="none">
                          <a:ln>
                            <a:noFill/>
                          </a:ln>
                          <a:solidFill>
                            <a:srgbClr val="000000"/>
                          </a:solidFill>
                          <a:effectLst/>
                          <a:latin typeface="Arial" panose="020B0604020202020204" pitchFamily="34" charset="0"/>
                          <a:cs typeface="Arial" panose="020B0604020202020204" pitchFamily="34" charset="0"/>
                        </a:rPr>
                        <a:t>0.05-0.15</a:t>
                      </a:r>
                    </a:p>
                  </a:txBody>
                  <a:tcPr marL="68580" marR="68580" marT="34294" marB="3429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CBCBCB"/>
                    </a:solidFill>
                  </a:tcPr>
                </a:tc>
              </a:tr>
              <a:tr h="601108">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defRPr>
                      </a:lvl1pPr>
                      <a:lvl2pPr defTabSz="685800" indent="-285750" marL="742950">
                        <a:lnSpc>
                          <a:spcPct val="90000"/>
                        </a:lnSpc>
                        <a:spcBef>
                          <a:spcPts val="375"/>
                        </a:spcBef>
                        <a:buFont typeface="Arial" panose="020B0604020202020204" pitchFamily="34" charset="0"/>
                        <a:defRPr sz="1600">
                          <a:solidFill>
                            <a:schemeClr val="tx1"/>
                          </a:solidFill>
                          <a:latin typeface="Calibri" panose="020F0502020204030204" pitchFamily="34" charset="0"/>
                        </a:defRPr>
                      </a:lvl2pPr>
                      <a:lvl3pPr defTabSz="685800" indent="-228600" marL="1143000">
                        <a:lnSpc>
                          <a:spcPct val="90000"/>
                        </a:lnSpc>
                        <a:spcBef>
                          <a:spcPts val="375"/>
                        </a:spcBef>
                        <a:buFont typeface="Arial" panose="020B0604020202020204" pitchFamily="34" charset="0"/>
                        <a:defRPr sz="1300">
                          <a:solidFill>
                            <a:schemeClr val="tx1"/>
                          </a:solidFill>
                          <a:latin typeface="Calibri" panose="020F0502020204030204" pitchFamily="34" charset="0"/>
                        </a:defRPr>
                      </a:lvl3pPr>
                      <a:lvl4pPr defTabSz="685800" indent="-228600" marL="1600200">
                        <a:lnSpc>
                          <a:spcPct val="90000"/>
                        </a:lnSpc>
                        <a:spcBef>
                          <a:spcPts val="375"/>
                        </a:spcBef>
                        <a:buFont typeface="Arial" panose="020B0604020202020204" pitchFamily="34" charset="0"/>
                        <a:defRPr sz="1100">
                          <a:solidFill>
                            <a:schemeClr val="tx1"/>
                          </a:solidFill>
                          <a:latin typeface="Calibri" panose="020F0502020204030204" pitchFamily="34" charset="0"/>
                        </a:defRPr>
                      </a:lvl4pPr>
                      <a:lvl5pPr defTabSz="685800" indent="-228600" marL="2057400">
                        <a:lnSpc>
                          <a:spcPct val="90000"/>
                        </a:lnSpc>
                        <a:spcBef>
                          <a:spcPts val="375"/>
                        </a:spcBef>
                        <a:buFont typeface="Arial" panose="020B0604020202020204" pitchFamily="34" charset="0"/>
                        <a:defRPr sz="1100">
                          <a:solidFill>
                            <a:schemeClr val="tx1"/>
                          </a:solidFill>
                          <a:latin typeface="Calibri" panose="020F0502020204030204" pitchFamily="34" charset="0"/>
                        </a:defRPr>
                      </a:lvl5pPr>
                      <a:lvl6pPr defTabSz="685800" fontAlgn="base" indent="-228600" marL="25146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6pPr>
                      <a:lvl7pPr defTabSz="685800" fontAlgn="base" indent="-228600" marL="29718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7pPr>
                      <a:lvl8pPr defTabSz="685800" fontAlgn="base" indent="-228600" marL="34290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8pPr>
                      <a:lvl9pPr defTabSz="685800" fontAlgn="base" indent="-228600" marL="38862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9pPr>
                    </a:lstStyle>
                    <a:p>
                      <a:pPr algn="l" defTabSz="685800" eaLnBrk="1" fontAlgn="base" hangingPunct="1" indent="0" latinLnBrk="0" lvl="0" marL="0" marR="0" rtl="0">
                        <a:lnSpc>
                          <a:spcPct val="100000"/>
                        </a:lnSpc>
                        <a:spcBef>
                          <a:spcPct val="0"/>
                        </a:spcBef>
                        <a:spcAft>
                          <a:spcPct val="0"/>
                        </a:spcAft>
                        <a:buClrTx/>
                        <a:buSzTx/>
                        <a:buFontTx/>
                        <a:buNone/>
                      </a:pPr>
                      <a:r>
                        <a:rPr altLang="en-US" baseline="0" b="0" cap="none" dirty="0" sz="1600" i="0" kumimoji="0" lang="en-US" normalizeH="0" strike="noStrike" u="none">
                          <a:ln>
                            <a:noFill/>
                          </a:ln>
                          <a:solidFill>
                            <a:srgbClr val="000000"/>
                          </a:solidFill>
                          <a:effectLst/>
                          <a:latin typeface="Arial" panose="020B0604020202020204" pitchFamily="34" charset="0"/>
                          <a:cs typeface="Arial" panose="020B0604020202020204" pitchFamily="34" charset="0"/>
                        </a:rPr>
                        <a:t>U wave</a:t>
                      </a:r>
                      <a:endParaRPr altLang="en-US" baseline="0" b="1" cap="none" dirty="0" sz="16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L="68580" marR="68580" marT="34294" marB="3429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CBCBCB"/>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defRPr>
                      </a:lvl1pPr>
                      <a:lvl2pPr defTabSz="685800" indent="-285750" marL="742950">
                        <a:lnSpc>
                          <a:spcPct val="90000"/>
                        </a:lnSpc>
                        <a:spcBef>
                          <a:spcPts val="375"/>
                        </a:spcBef>
                        <a:buFont typeface="Arial" panose="020B0604020202020204" pitchFamily="34" charset="0"/>
                        <a:defRPr sz="1600">
                          <a:solidFill>
                            <a:schemeClr val="tx1"/>
                          </a:solidFill>
                          <a:latin typeface="Calibri" panose="020F0502020204030204" pitchFamily="34" charset="0"/>
                        </a:defRPr>
                      </a:lvl2pPr>
                      <a:lvl3pPr defTabSz="685800" indent="-228600" marL="1143000">
                        <a:lnSpc>
                          <a:spcPct val="90000"/>
                        </a:lnSpc>
                        <a:spcBef>
                          <a:spcPts val="375"/>
                        </a:spcBef>
                        <a:buFont typeface="Arial" panose="020B0604020202020204" pitchFamily="34" charset="0"/>
                        <a:defRPr sz="1300">
                          <a:solidFill>
                            <a:schemeClr val="tx1"/>
                          </a:solidFill>
                          <a:latin typeface="Calibri" panose="020F0502020204030204" pitchFamily="34" charset="0"/>
                        </a:defRPr>
                      </a:lvl3pPr>
                      <a:lvl4pPr defTabSz="685800" indent="-228600" marL="1600200">
                        <a:lnSpc>
                          <a:spcPct val="90000"/>
                        </a:lnSpc>
                        <a:spcBef>
                          <a:spcPts val="375"/>
                        </a:spcBef>
                        <a:buFont typeface="Arial" panose="020B0604020202020204" pitchFamily="34" charset="0"/>
                        <a:defRPr sz="1100">
                          <a:solidFill>
                            <a:schemeClr val="tx1"/>
                          </a:solidFill>
                          <a:latin typeface="Calibri" panose="020F0502020204030204" pitchFamily="34" charset="0"/>
                        </a:defRPr>
                      </a:lvl4pPr>
                      <a:lvl5pPr defTabSz="685800" indent="-228600" marL="2057400">
                        <a:lnSpc>
                          <a:spcPct val="90000"/>
                        </a:lnSpc>
                        <a:spcBef>
                          <a:spcPts val="375"/>
                        </a:spcBef>
                        <a:buFont typeface="Arial" panose="020B0604020202020204" pitchFamily="34" charset="0"/>
                        <a:defRPr sz="1100">
                          <a:solidFill>
                            <a:schemeClr val="tx1"/>
                          </a:solidFill>
                          <a:latin typeface="Calibri" panose="020F0502020204030204" pitchFamily="34" charset="0"/>
                        </a:defRPr>
                      </a:lvl5pPr>
                      <a:lvl6pPr defTabSz="685800" fontAlgn="base" indent="-228600" marL="25146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6pPr>
                      <a:lvl7pPr defTabSz="685800" fontAlgn="base" indent="-228600" marL="29718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7pPr>
                      <a:lvl8pPr defTabSz="685800" fontAlgn="base" indent="-228600" marL="34290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8pPr>
                      <a:lvl9pPr defTabSz="685800" fontAlgn="base" indent="-228600" marL="38862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9pPr>
                    </a:lstStyle>
                    <a:p>
                      <a:pPr algn="l" defTabSz="685800" eaLnBrk="1" fontAlgn="base" hangingPunct="1" indent="0" latinLnBrk="0" lvl="0" marL="0" marR="0" rtl="0">
                        <a:lnSpc>
                          <a:spcPct val="100000"/>
                        </a:lnSpc>
                        <a:spcBef>
                          <a:spcPct val="0"/>
                        </a:spcBef>
                        <a:spcAft>
                          <a:spcPct val="0"/>
                        </a:spcAft>
                        <a:buClrTx/>
                        <a:buSzTx/>
                        <a:buFontTx/>
                        <a:buNone/>
                      </a:pPr>
                      <a:r>
                        <a:rPr altLang="en-US" baseline="0" b="0" cap="none" dirty="0" sz="1600" i="0" kumimoji="0" lang="en-US" normalizeH="0" strike="noStrike" u="none">
                          <a:ln>
                            <a:noFill/>
                          </a:ln>
                          <a:solidFill>
                            <a:srgbClr val="000000"/>
                          </a:solidFill>
                          <a:effectLst/>
                          <a:latin typeface="Arial" panose="020B0604020202020204" pitchFamily="34" charset="0"/>
                          <a:cs typeface="Arial" panose="020B0604020202020204" pitchFamily="34" charset="0"/>
                        </a:rPr>
                        <a:t>Slow repolarization of intraventricular septum (relaxation of </a:t>
                      </a:r>
                      <a:r>
                        <a:rPr altLang="en-US" baseline="0" b="0" cap="none" dirty="0" sz="1600" i="0" kumimoji="0" lang="en-US" normalizeH="0" err="1" strike="noStrike" u="none">
                          <a:ln>
                            <a:noFill/>
                          </a:ln>
                          <a:solidFill>
                            <a:srgbClr val="000000"/>
                          </a:solidFill>
                          <a:effectLst/>
                          <a:latin typeface="Arial" panose="020B0604020202020204" pitchFamily="34" charset="0"/>
                          <a:cs typeface="Arial" panose="020B0604020202020204" pitchFamily="34" charset="0"/>
                        </a:rPr>
                        <a:t>purkinje</a:t>
                      </a:r>
                      <a:r>
                        <a:rPr altLang="en-US" baseline="0" b="0" cap="none" dirty="0" sz="1600" i="0" kumimoji="0" lang="en-US" normalizeH="0" strike="noStrike" u="none">
                          <a:ln>
                            <a:noFill/>
                          </a:ln>
                          <a:solidFill>
                            <a:srgbClr val="000000"/>
                          </a:solidFill>
                          <a:effectLst/>
                          <a:latin typeface="Arial" panose="020B0604020202020204" pitchFamily="34" charset="0"/>
                          <a:cs typeface="Arial" panose="020B0604020202020204" pitchFamily="34" charset="0"/>
                        </a:rPr>
                        <a:t> </a:t>
                      </a:r>
                      <a:r>
                        <a:rPr altLang="en-US" baseline="0" b="0" cap="none" dirty="0" sz="1600" i="0" kumimoji="0" lang="en-US" normalizeH="0" err="1" strike="noStrike" u="none">
                          <a:ln>
                            <a:noFill/>
                          </a:ln>
                          <a:solidFill>
                            <a:srgbClr val="000000"/>
                          </a:solidFill>
                          <a:effectLst/>
                          <a:latin typeface="Arial" panose="020B0604020202020204" pitchFamily="34" charset="0"/>
                          <a:cs typeface="Arial" panose="020B0604020202020204" pitchFamily="34" charset="0"/>
                        </a:rPr>
                        <a:t>fibres</a:t>
                      </a:r>
                      <a:r>
                        <a:rPr altLang="en-US" baseline="0" b="0" cap="none" dirty="0" sz="1600" i="0" kumimoji="0" lang="en-US" normalizeH="0" strike="noStrike" u="none">
                          <a:ln>
                            <a:noFill/>
                          </a:ln>
                          <a:solidFill>
                            <a:srgbClr val="000000"/>
                          </a:solidFill>
                          <a:effectLst/>
                          <a:latin typeface="Arial" panose="020B0604020202020204" pitchFamily="34" charset="0"/>
                          <a:cs typeface="Arial" panose="020B0604020202020204" pitchFamily="34" charset="0"/>
                        </a:rPr>
                        <a:t>)</a:t>
                      </a:r>
                    </a:p>
                  </a:txBody>
                  <a:tcPr marL="68580" marR="68580" marT="34294" marB="3429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CBCBCB"/>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defRPr>
                      </a:lvl1pPr>
                      <a:lvl2pPr defTabSz="685800" indent="-285750" marL="742950">
                        <a:lnSpc>
                          <a:spcPct val="90000"/>
                        </a:lnSpc>
                        <a:spcBef>
                          <a:spcPts val="375"/>
                        </a:spcBef>
                        <a:buFont typeface="Arial" panose="020B0604020202020204" pitchFamily="34" charset="0"/>
                        <a:defRPr sz="1600">
                          <a:solidFill>
                            <a:schemeClr val="tx1"/>
                          </a:solidFill>
                          <a:latin typeface="Calibri" panose="020F0502020204030204" pitchFamily="34" charset="0"/>
                        </a:defRPr>
                      </a:lvl2pPr>
                      <a:lvl3pPr defTabSz="685800" indent="-228600" marL="1143000">
                        <a:lnSpc>
                          <a:spcPct val="90000"/>
                        </a:lnSpc>
                        <a:spcBef>
                          <a:spcPts val="375"/>
                        </a:spcBef>
                        <a:buFont typeface="Arial" panose="020B0604020202020204" pitchFamily="34" charset="0"/>
                        <a:defRPr sz="1300">
                          <a:solidFill>
                            <a:schemeClr val="tx1"/>
                          </a:solidFill>
                          <a:latin typeface="Calibri" panose="020F0502020204030204" pitchFamily="34" charset="0"/>
                        </a:defRPr>
                      </a:lvl3pPr>
                      <a:lvl4pPr defTabSz="685800" indent="-228600" marL="1600200">
                        <a:lnSpc>
                          <a:spcPct val="90000"/>
                        </a:lnSpc>
                        <a:spcBef>
                          <a:spcPts val="375"/>
                        </a:spcBef>
                        <a:buFont typeface="Arial" panose="020B0604020202020204" pitchFamily="34" charset="0"/>
                        <a:defRPr sz="1100">
                          <a:solidFill>
                            <a:schemeClr val="tx1"/>
                          </a:solidFill>
                          <a:latin typeface="Calibri" panose="020F0502020204030204" pitchFamily="34" charset="0"/>
                        </a:defRPr>
                      </a:lvl4pPr>
                      <a:lvl5pPr defTabSz="685800" indent="-228600" marL="2057400">
                        <a:lnSpc>
                          <a:spcPct val="90000"/>
                        </a:lnSpc>
                        <a:spcBef>
                          <a:spcPts val="375"/>
                        </a:spcBef>
                        <a:buFont typeface="Arial" panose="020B0604020202020204" pitchFamily="34" charset="0"/>
                        <a:defRPr sz="1100">
                          <a:solidFill>
                            <a:schemeClr val="tx1"/>
                          </a:solidFill>
                          <a:latin typeface="Calibri" panose="020F0502020204030204" pitchFamily="34" charset="0"/>
                        </a:defRPr>
                      </a:lvl5pPr>
                      <a:lvl6pPr defTabSz="685800" fontAlgn="base" indent="-228600" marL="25146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6pPr>
                      <a:lvl7pPr defTabSz="685800" fontAlgn="base" indent="-228600" marL="29718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7pPr>
                      <a:lvl8pPr defTabSz="685800" fontAlgn="base" indent="-228600" marL="34290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8pPr>
                      <a:lvl9pPr defTabSz="685800" fontAlgn="base" indent="-228600" marL="38862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9pPr>
                    </a:lstStyle>
                    <a:p>
                      <a:pPr algn="l" defTabSz="685800" eaLnBrk="1" fontAlgn="base" hangingPunct="1" indent="0" latinLnBrk="0" lvl="0" marL="0" marR="0" rtl="0">
                        <a:lnSpc>
                          <a:spcPct val="100000"/>
                        </a:lnSpc>
                        <a:spcBef>
                          <a:spcPct val="0"/>
                        </a:spcBef>
                        <a:spcAft>
                          <a:spcPct val="0"/>
                        </a:spcAft>
                        <a:buClrTx/>
                        <a:buSzTx/>
                        <a:buFontTx/>
                        <a:buNone/>
                      </a:pPr>
                      <a:r>
                        <a:rPr altLang="en-US" baseline="0" b="0" cap="none" dirty="0" sz="1600" i="0" kumimoji="0" lang="en-US" normalizeH="0" strike="noStrike" u="none">
                          <a:ln>
                            <a:noFill/>
                          </a:ln>
                          <a:solidFill>
                            <a:srgbClr val="000000"/>
                          </a:solidFill>
                          <a:effectLst/>
                          <a:latin typeface="Arial" panose="020B0604020202020204" pitchFamily="34" charset="0"/>
                          <a:cs typeface="Arial" panose="020B0604020202020204" pitchFamily="34" charset="0"/>
                        </a:rPr>
                        <a:t>&lt;0.1</a:t>
                      </a:r>
                    </a:p>
                  </a:txBody>
                  <a:tcPr marL="68580" marR="68580" marT="34294" marB="3429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CBCBCB"/>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defRPr>
                      </a:lvl1pPr>
                      <a:lvl2pPr defTabSz="685800" indent="-285750" marL="742950">
                        <a:lnSpc>
                          <a:spcPct val="90000"/>
                        </a:lnSpc>
                        <a:spcBef>
                          <a:spcPts val="375"/>
                        </a:spcBef>
                        <a:buFont typeface="Arial" panose="020B0604020202020204" pitchFamily="34" charset="0"/>
                        <a:defRPr sz="1600">
                          <a:solidFill>
                            <a:schemeClr val="tx1"/>
                          </a:solidFill>
                          <a:latin typeface="Calibri" panose="020F0502020204030204" pitchFamily="34" charset="0"/>
                        </a:defRPr>
                      </a:lvl2pPr>
                      <a:lvl3pPr defTabSz="685800" indent="-228600" marL="1143000">
                        <a:lnSpc>
                          <a:spcPct val="90000"/>
                        </a:lnSpc>
                        <a:spcBef>
                          <a:spcPts val="375"/>
                        </a:spcBef>
                        <a:buFont typeface="Arial" panose="020B0604020202020204" pitchFamily="34" charset="0"/>
                        <a:defRPr sz="1300">
                          <a:solidFill>
                            <a:schemeClr val="tx1"/>
                          </a:solidFill>
                          <a:latin typeface="Calibri" panose="020F0502020204030204" pitchFamily="34" charset="0"/>
                        </a:defRPr>
                      </a:lvl3pPr>
                      <a:lvl4pPr defTabSz="685800" indent="-228600" marL="1600200">
                        <a:lnSpc>
                          <a:spcPct val="90000"/>
                        </a:lnSpc>
                        <a:spcBef>
                          <a:spcPts val="375"/>
                        </a:spcBef>
                        <a:buFont typeface="Arial" panose="020B0604020202020204" pitchFamily="34" charset="0"/>
                        <a:defRPr sz="1100">
                          <a:solidFill>
                            <a:schemeClr val="tx1"/>
                          </a:solidFill>
                          <a:latin typeface="Calibri" panose="020F0502020204030204" pitchFamily="34" charset="0"/>
                        </a:defRPr>
                      </a:lvl4pPr>
                      <a:lvl5pPr defTabSz="685800" indent="-228600" marL="2057400">
                        <a:lnSpc>
                          <a:spcPct val="90000"/>
                        </a:lnSpc>
                        <a:spcBef>
                          <a:spcPts val="375"/>
                        </a:spcBef>
                        <a:buFont typeface="Arial" panose="020B0604020202020204" pitchFamily="34" charset="0"/>
                        <a:defRPr sz="1100">
                          <a:solidFill>
                            <a:schemeClr val="tx1"/>
                          </a:solidFill>
                          <a:latin typeface="Calibri" panose="020F0502020204030204" pitchFamily="34" charset="0"/>
                        </a:defRPr>
                      </a:lvl5pPr>
                      <a:lvl6pPr defTabSz="685800" fontAlgn="base" indent="-228600" marL="25146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6pPr>
                      <a:lvl7pPr defTabSz="685800" fontAlgn="base" indent="-228600" marL="29718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7pPr>
                      <a:lvl8pPr defTabSz="685800" fontAlgn="base" indent="-228600" marL="34290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8pPr>
                      <a:lvl9pPr defTabSz="685800" fontAlgn="base" indent="-228600" marL="388620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9pPr>
                    </a:lstStyle>
                    <a:p>
                      <a:pPr algn="l" defTabSz="685800" eaLnBrk="1" fontAlgn="base" hangingPunct="1" indent="0" latinLnBrk="0" lvl="0" marL="0" marR="0" rtl="0">
                        <a:lnSpc>
                          <a:spcPct val="100000"/>
                        </a:lnSpc>
                        <a:spcBef>
                          <a:spcPct val="0"/>
                        </a:spcBef>
                        <a:spcAft>
                          <a:spcPct val="0"/>
                        </a:spcAft>
                        <a:buClrTx/>
                        <a:buSzTx/>
                        <a:buFontTx/>
                        <a:buNone/>
                      </a:pPr>
                      <a:r>
                        <a:rPr altLang="en-US" baseline="0" b="0" cap="none" dirty="0" sz="1600" i="0" kumimoji="0" lang="en-US" normalizeH="0" strike="noStrike" u="none">
                          <a:ln>
                            <a:noFill/>
                          </a:ln>
                          <a:solidFill>
                            <a:srgbClr val="000000"/>
                          </a:solidFill>
                          <a:effectLst/>
                          <a:latin typeface="Arial" panose="020B0604020202020204" pitchFamily="34" charset="0"/>
                          <a:cs typeface="Arial" panose="020B0604020202020204" pitchFamily="34" charset="0"/>
                        </a:rPr>
                        <a:t>0.2 </a:t>
                      </a:r>
                    </a:p>
                  </a:txBody>
                  <a:tcPr marL="68580" marR="68580" marT="34294" marB="3429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CBCBCB"/>
                    </a:solidFill>
                  </a:tcPr>
                </a:tc>
              </a:tr>
            </a:tbl>
          </a:graphicData>
        </a:graphic>
      </p:graphicFrame>
      <p:sp>
        <p:nvSpPr>
          <p:cNvPr id="1048665" name="Rectangle 4"/>
          <p:cNvSpPr/>
          <p:nvPr/>
        </p:nvSpPr>
        <p:spPr>
          <a:xfrm>
            <a:off x="128413" y="145181"/>
            <a:ext cx="9015587" cy="1015663"/>
          </a:xfrm>
          <a:prstGeom prst="rect"/>
        </p:spPr>
        <p:txBody>
          <a:bodyPr wrap="square">
            <a:spAutoFit/>
          </a:bodyPr>
          <a:p>
            <a:pPr defTabSz="685800" eaLnBrk="1" fontAlgn="auto" hangingPunct="1">
              <a:spcBef>
                <a:spcPts val="0"/>
              </a:spcBef>
              <a:spcAft>
                <a:spcPts val="0"/>
              </a:spcAft>
            </a:pPr>
            <a:r>
              <a:rPr b="1" dirty="0" sz="2000" lang="en-US">
                <a:solidFill>
                  <a:prstClr val="black"/>
                </a:solidFill>
                <a:latin typeface="Arial" panose="020B0604020202020204" pitchFamily="34" charset="0"/>
                <a:cs typeface="Arial" panose="020B0604020202020204" pitchFamily="34" charset="0"/>
              </a:rPr>
              <a:t>Understanding the Graphics of normal Electrocardiogram (ECG)</a:t>
            </a:r>
            <a:endParaRPr dirty="0" sz="2000" lang="en-US">
              <a:solidFill>
                <a:prstClr val="black"/>
              </a:solidFill>
              <a:latin typeface="Arial" panose="020B0604020202020204" pitchFamily="34" charset="0"/>
              <a:cs typeface="Arial" panose="020B0604020202020204" pitchFamily="34" charset="0"/>
            </a:endParaRPr>
          </a:p>
          <a:p>
            <a:pPr defTabSz="685800" eaLnBrk="1" fontAlgn="auto" hangingPunct="1">
              <a:spcBef>
                <a:spcPts val="0"/>
              </a:spcBef>
              <a:spcAft>
                <a:spcPts val="0"/>
              </a:spcAft>
            </a:pPr>
            <a:r>
              <a:rPr dirty="0" sz="2000" lang="en-US">
                <a:solidFill>
                  <a:prstClr val="black"/>
                </a:solidFill>
                <a:latin typeface="Arial" panose="020B0604020202020204" pitchFamily="34" charset="0"/>
                <a:cs typeface="Arial" panose="020B0604020202020204" pitchFamily="34" charset="0"/>
              </a:rPr>
              <a:t>Normal ECG records is composed of following wave pattern which is shown in tabular form.</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pic>
        <p:nvPicPr>
          <p:cNvPr id="2097182" name="Content Placeholder 3"/>
          <p:cNvPicPr>
            <a:picLocks noChangeAspect="1" noGrp="1"/>
          </p:cNvPicPr>
          <p:nvPr>
            <p:ph idx="1"/>
          </p:nvPr>
        </p:nvPicPr>
        <p:blipFill>
          <a:blip xmlns:r="http://schemas.openxmlformats.org/officeDocument/2006/relationships" r:embed="rId1"/>
          <a:srcRect/>
          <a:stretch>
            <a:fillRect/>
          </a:stretch>
        </p:blipFill>
        <p:spPr>
          <a:xfrm>
            <a:off x="0" y="1690688"/>
            <a:ext cx="5581650" cy="4114800"/>
          </a:xfrm>
        </p:spPr>
      </p:pic>
      <p:sp>
        <p:nvSpPr>
          <p:cNvPr id="1048666" name="Title 1"/>
          <p:cNvSpPr txBox="1"/>
          <p:nvPr/>
        </p:nvSpPr>
        <p:spPr bwMode="auto">
          <a:xfrm>
            <a:off x="304800" y="457200"/>
            <a:ext cx="4816475" cy="609600"/>
          </a:xfrm>
          <a:prstGeom prst="rect"/>
          <a:solidFill>
            <a:srgbClr val="FFFF00"/>
          </a:solidFill>
          <a:ln>
            <a:noFill/>
          </a:ln>
        </p:spPr>
        <p:txBody>
          <a:bodyPr anchor="ct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defTabSz="685800" indent="-171450" marL="5143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defTabSz="685800" indent="-171450" marL="85725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defTabSz="685800" indent="-171450" marL="120015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defTabSz="685800" indent="-171450" marL="154305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defTabSz="685800" eaLnBrk="0" fontAlgn="base" hangingPunct="0" indent="-171450" marL="200025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defTabSz="685800" eaLnBrk="0" fontAlgn="base" hangingPunct="0" indent="-171450" marL="245745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defTabSz="685800" eaLnBrk="0" fontAlgn="base" hangingPunct="0" indent="-171450" marL="291465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defTabSz="685800" eaLnBrk="0" fontAlgn="base" hangingPunct="0" indent="-171450" marL="337185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spcBef>
                <a:spcPct val="0"/>
              </a:spcBef>
              <a:buFontTx/>
              <a:buNone/>
            </a:pPr>
            <a:r>
              <a:rPr altLang="en-US" b="1" sz="3600" lang="en-US">
                <a:latin typeface="Calibri Light" panose="020F0302020204030204" pitchFamily="34" charset="0"/>
              </a:rPr>
              <a:t>Graphics of normal ECG</a:t>
            </a:r>
          </a:p>
        </p:txBody>
      </p:sp>
      <p:pic>
        <p:nvPicPr>
          <p:cNvPr id="2097183" name="Picture 6"/>
          <p:cNvPicPr>
            <a:picLocks noChangeAspect="1"/>
          </p:cNvPicPr>
          <p:nvPr/>
        </p:nvPicPr>
        <p:blipFill>
          <a:blip xmlns:r="http://schemas.openxmlformats.org/officeDocument/2006/relationships" r:embed="rId2"/>
          <a:srcRect/>
          <a:stretch>
            <a:fillRect/>
          </a:stretch>
        </p:blipFill>
        <p:spPr bwMode="auto">
          <a:xfrm>
            <a:off x="5715000" y="1377950"/>
            <a:ext cx="3429000" cy="4718050"/>
          </a:xfrm>
          <a:prstGeom prst="rect"/>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pic>
        <p:nvPicPr>
          <p:cNvPr id="2097184" name="Content Placeholder 3"/>
          <p:cNvPicPr>
            <a:picLocks noChangeAspect="1" noGrp="1"/>
          </p:cNvPicPr>
          <p:nvPr>
            <p:ph idx="1"/>
          </p:nvPr>
        </p:nvPicPr>
        <p:blipFill>
          <a:blip xmlns:r="http://schemas.openxmlformats.org/officeDocument/2006/relationships" r:embed="rId1"/>
          <a:srcRect/>
          <a:stretch>
            <a:fillRect/>
          </a:stretch>
        </p:blipFill>
        <p:spPr>
          <a:xfrm>
            <a:off x="228600" y="863600"/>
            <a:ext cx="8331200" cy="5986463"/>
          </a:xfrm>
        </p:spPr>
      </p:pic>
      <p:sp>
        <p:nvSpPr>
          <p:cNvPr id="1048667" name="Title 1"/>
          <p:cNvSpPr txBox="1"/>
          <p:nvPr/>
        </p:nvSpPr>
        <p:spPr bwMode="auto">
          <a:xfrm>
            <a:off x="1985963" y="254000"/>
            <a:ext cx="4816475" cy="609600"/>
          </a:xfrm>
          <a:prstGeom prst="rect"/>
          <a:solidFill>
            <a:srgbClr val="FFFF00"/>
          </a:solidFill>
          <a:ln>
            <a:noFill/>
          </a:ln>
        </p:spPr>
        <p:txBody>
          <a:bodyPr anchor="ct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defTabSz="685800" indent="-171450" marL="5143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defTabSz="685800" indent="-171450" marL="85725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defTabSz="685800" indent="-171450" marL="120015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defTabSz="685800" indent="-171450" marL="154305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defTabSz="685800" eaLnBrk="0" fontAlgn="base" hangingPunct="0" indent="-171450" marL="200025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defTabSz="685800" eaLnBrk="0" fontAlgn="base" hangingPunct="0" indent="-171450" marL="245745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defTabSz="685800" eaLnBrk="0" fontAlgn="base" hangingPunct="0" indent="-171450" marL="291465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defTabSz="685800" eaLnBrk="0" fontAlgn="base" hangingPunct="0" indent="-171450" marL="337185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spcBef>
                <a:spcPct val="0"/>
              </a:spcBef>
              <a:buFontTx/>
              <a:buNone/>
            </a:pPr>
            <a:r>
              <a:rPr altLang="en-US" b="1" sz="3600" lang="en-US">
                <a:latin typeface="Calibri Light" panose="020F0302020204030204" pitchFamily="34" charset="0"/>
              </a:rPr>
              <a:t>Graphics of normal ECG</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48668" name="Title 1"/>
          <p:cNvSpPr>
            <a:spLocks noGrp="1"/>
          </p:cNvSpPr>
          <p:nvPr>
            <p:ph type="title"/>
          </p:nvPr>
        </p:nvSpPr>
        <p:spPr>
          <a:xfrm>
            <a:off x="1" y="139657"/>
            <a:ext cx="9143999" cy="653777"/>
          </a:xfrm>
          <a:solidFill>
            <a:srgbClr val="FFFF00"/>
          </a:solidFill>
        </p:spPr>
        <p:txBody>
          <a:bodyPr>
            <a:normAutofit fontScale="90000"/>
          </a:bodyPr>
          <a:p>
            <a:pPr algn="ctr"/>
            <a:r>
              <a:rPr b="1" dirty="0" lang="en-IN"/>
              <a:t>Cardiac output</a:t>
            </a:r>
            <a:endParaRPr b="1" dirty="0" lang="en-US"/>
          </a:p>
        </p:txBody>
      </p:sp>
      <p:sp>
        <p:nvSpPr>
          <p:cNvPr id="1048669" name="Content Placeholder 2"/>
          <p:cNvSpPr>
            <a:spLocks noGrp="1"/>
          </p:cNvSpPr>
          <p:nvPr>
            <p:ph idx="1"/>
          </p:nvPr>
        </p:nvSpPr>
        <p:spPr>
          <a:xfrm>
            <a:off x="1" y="793434"/>
            <a:ext cx="9143999" cy="6064566"/>
          </a:xfrm>
        </p:spPr>
        <p:txBody>
          <a:bodyPr>
            <a:normAutofit fontScale="94444" lnSpcReduction="10000"/>
          </a:bodyPr>
          <a:p>
            <a:pPr indent="-514350" marL="514350">
              <a:lnSpc>
                <a:spcPct val="150000"/>
              </a:lnSpc>
              <a:buFont typeface="+mj-lt"/>
              <a:buAutoNum type="arabicParenR"/>
            </a:pPr>
            <a:r>
              <a:rPr b="1" dirty="0" sz="1800" lang="en-IN">
                <a:latin typeface="Arial" panose="020B0604020202020204" pitchFamily="34" charset="0"/>
                <a:cs typeface="Arial" panose="020B0604020202020204" pitchFamily="34" charset="0"/>
              </a:rPr>
              <a:t>Cardiac output</a:t>
            </a:r>
            <a:r>
              <a:rPr dirty="0" sz="1800" lang="en-IN">
                <a:latin typeface="Arial" panose="020B0604020202020204" pitchFamily="34" charset="0"/>
                <a:cs typeface="Arial" panose="020B0604020202020204" pitchFamily="34" charset="0"/>
              </a:rPr>
              <a:t>: It is the volume of blood ejected per minute from the left ventricle into the aorta is called cardiac output (CO).</a:t>
            </a:r>
          </a:p>
          <a:p>
            <a:pPr indent="-514350" marL="514350">
              <a:lnSpc>
                <a:spcPct val="150000"/>
              </a:lnSpc>
              <a:buFont typeface="+mj-lt"/>
              <a:buAutoNum type="arabicParenR"/>
            </a:pPr>
            <a:r>
              <a:rPr dirty="0" sz="1800" lang="en-IN">
                <a:latin typeface="Arial" panose="020B0604020202020204" pitchFamily="34" charset="0"/>
                <a:cs typeface="Arial" panose="020B0604020202020204" pitchFamily="34" charset="0"/>
              </a:rPr>
              <a:t>Cardiac output is determined by: </a:t>
            </a:r>
          </a:p>
          <a:p>
            <a:pPr indent="0" marL="0">
              <a:lnSpc>
                <a:spcPct val="150000"/>
              </a:lnSpc>
              <a:buNone/>
            </a:pPr>
            <a:r>
              <a:rPr dirty="0" sz="1800" lang="en-IN">
                <a:latin typeface="Arial" panose="020B0604020202020204" pitchFamily="34" charset="0"/>
                <a:cs typeface="Arial" panose="020B0604020202020204" pitchFamily="34" charset="0"/>
              </a:rPr>
              <a:t>        </a:t>
            </a:r>
            <a:r>
              <a:rPr dirty="0" sz="1800" lang="en-IN">
                <a:solidFill>
                  <a:srgbClr val="FF0000"/>
                </a:solidFill>
                <a:latin typeface="Arial" panose="020B0604020202020204" pitchFamily="34" charset="0"/>
                <a:cs typeface="Arial" panose="020B0604020202020204" pitchFamily="34" charset="0"/>
              </a:rPr>
              <a:t>Stroke volume (SV), </a:t>
            </a:r>
            <a:r>
              <a:rPr dirty="0" sz="1800" lang="en-IN">
                <a:latin typeface="Arial" panose="020B0604020202020204" pitchFamily="34" charset="0"/>
                <a:cs typeface="Arial" panose="020B0604020202020204" pitchFamily="34" charset="0"/>
              </a:rPr>
              <a:t>the amount of blood ejected by the left ventricle during each beat (contraction) and;</a:t>
            </a:r>
          </a:p>
          <a:p>
            <a:pPr indent="0" marL="0">
              <a:lnSpc>
                <a:spcPct val="150000"/>
              </a:lnSpc>
              <a:buNone/>
            </a:pPr>
            <a:r>
              <a:rPr dirty="0" sz="1800" lang="en-IN">
                <a:latin typeface="Arial" panose="020B0604020202020204" pitchFamily="34" charset="0"/>
                <a:cs typeface="Arial" panose="020B0604020202020204" pitchFamily="34" charset="0"/>
              </a:rPr>
              <a:t>        </a:t>
            </a:r>
            <a:r>
              <a:rPr dirty="0" sz="1800" lang="en-IN">
                <a:solidFill>
                  <a:srgbClr val="FF0000"/>
                </a:solidFill>
                <a:latin typeface="Arial" panose="020B0604020202020204" pitchFamily="34" charset="0"/>
                <a:cs typeface="Arial" panose="020B0604020202020204" pitchFamily="34" charset="0"/>
              </a:rPr>
              <a:t>Heart rate (HR), </a:t>
            </a:r>
            <a:r>
              <a:rPr dirty="0" sz="1800" lang="en-IN">
                <a:latin typeface="Arial" panose="020B0604020202020204" pitchFamily="34" charset="0"/>
                <a:cs typeface="Arial" panose="020B0604020202020204" pitchFamily="34" charset="0"/>
              </a:rPr>
              <a:t>the number of heart beats per minute.</a:t>
            </a:r>
          </a:p>
          <a:p>
            <a:pPr indent="0" marL="0">
              <a:lnSpc>
                <a:spcPct val="150000"/>
              </a:lnSpc>
              <a:buNone/>
            </a:pPr>
            <a:r>
              <a:rPr dirty="0" sz="1800" lang="en-IN">
                <a:latin typeface="Arial" panose="020B0604020202020204" pitchFamily="34" charset="0"/>
                <a:cs typeface="Arial" panose="020B0604020202020204" pitchFamily="34" charset="0"/>
              </a:rPr>
              <a:t>     In a resting adult, stroke volume averages 70 ml, and heart rate is about 75 beats per minute. Thus, the average cardiac output in a resting adult is </a:t>
            </a:r>
          </a:p>
          <a:p>
            <a:pPr algn="ctr" indent="0" marL="0">
              <a:lnSpc>
                <a:spcPct val="150000"/>
              </a:lnSpc>
              <a:buNone/>
            </a:pPr>
            <a:r>
              <a:rPr b="1" dirty="0" sz="1800" lang="en-IN">
                <a:solidFill>
                  <a:srgbClr val="002060"/>
                </a:solidFill>
                <a:latin typeface="Arial" panose="020B0604020202020204" pitchFamily="34" charset="0"/>
                <a:cs typeface="Arial" panose="020B0604020202020204" pitchFamily="34" charset="0"/>
              </a:rPr>
              <a:t>Cardiac output= stroke volume x heart rate</a:t>
            </a:r>
          </a:p>
          <a:p>
            <a:pPr algn="ctr" indent="0" marL="0">
              <a:lnSpc>
                <a:spcPct val="150000"/>
              </a:lnSpc>
              <a:buNone/>
            </a:pPr>
            <a:r>
              <a:rPr dirty="0" sz="1800" lang="en-IN">
                <a:latin typeface="Arial" panose="020B0604020202020204" pitchFamily="34" charset="0"/>
                <a:cs typeface="Arial" panose="020B0604020202020204" pitchFamily="34" charset="0"/>
              </a:rPr>
              <a:t>= 70 ml/beat x 75 beats /min</a:t>
            </a:r>
          </a:p>
          <a:p>
            <a:pPr algn="ctr" indent="0" marL="0">
              <a:lnSpc>
                <a:spcPct val="150000"/>
              </a:lnSpc>
              <a:buNone/>
            </a:pPr>
            <a:r>
              <a:rPr dirty="0" sz="1800" lang="en-IN">
                <a:latin typeface="Arial" panose="020B0604020202020204" pitchFamily="34" charset="0"/>
                <a:cs typeface="Arial" panose="020B0604020202020204" pitchFamily="34" charset="0"/>
              </a:rPr>
              <a:t>= 5250 ml/min or </a:t>
            </a:r>
            <a:r>
              <a:rPr b="1" dirty="0" sz="1800" lang="en-IN">
                <a:solidFill>
                  <a:srgbClr val="002060"/>
                </a:solidFill>
                <a:latin typeface="Arial" panose="020B0604020202020204" pitchFamily="34" charset="0"/>
                <a:cs typeface="Arial" panose="020B0604020202020204" pitchFamily="34" charset="0"/>
              </a:rPr>
              <a:t>5.25 litres /min </a:t>
            </a:r>
          </a:p>
          <a:p>
            <a:pPr indent="0" marL="0">
              <a:lnSpc>
                <a:spcPct val="150000"/>
              </a:lnSpc>
              <a:buNone/>
            </a:pPr>
            <a:r>
              <a:rPr dirty="0" sz="1800" lang="en-IN">
                <a:latin typeface="Arial" panose="020B0604020202020204" pitchFamily="34" charset="0"/>
                <a:cs typeface="Arial" panose="020B0604020202020204" pitchFamily="34" charset="0"/>
              </a:rPr>
              <a:t>3) Factors that increase stroke volume or heart rate, such as exercise, increase cardiac output</a:t>
            </a:r>
            <a:endParaRPr b="1" dirty="0" sz="1800" lang="en-IN">
              <a:solidFill>
                <a:srgbClr val="002060"/>
              </a:solidFill>
              <a:latin typeface="Arial" panose="020B0604020202020204" pitchFamily="34" charset="0"/>
              <a:cs typeface="Arial" panose="020B0604020202020204" pitchFamily="34" charset="0"/>
            </a:endParaRPr>
          </a:p>
          <a:p>
            <a:pPr algn="ctr" indent="0" marL="0">
              <a:lnSpc>
                <a:spcPct val="150000"/>
              </a:lnSpc>
              <a:buNone/>
            </a:pPr>
            <a:endParaRPr b="1" dirty="0" sz="1800" lang="en-US">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95" name=""/>
        <p:cNvGrpSpPr/>
        <p:nvPr/>
      </p:nvGrpSpPr>
      <p:grpSpPr>
        <a:xfrm>
          <a:off x="0" y="0"/>
          <a:ext cx="0" cy="0"/>
          <a:chOff x="0" y="0"/>
          <a:chExt cx="0" cy="0"/>
        </a:xfrm>
      </p:grpSpPr>
      <p:sp>
        <p:nvSpPr>
          <p:cNvPr id="1048670" name="TextBox 4"/>
          <p:cNvSpPr txBox="1"/>
          <p:nvPr/>
        </p:nvSpPr>
        <p:spPr>
          <a:xfrm>
            <a:off x="125259" y="169561"/>
            <a:ext cx="8590280" cy="1158240"/>
          </a:xfrm>
          <a:prstGeom prst="rect"/>
          <a:noFill/>
        </p:spPr>
        <p:txBody>
          <a:bodyPr wrap="none">
            <a:spAutoFit/>
          </a:bodyPr>
          <a:p>
            <a:pPr>
              <a:lnSpc>
                <a:spcPct val="150000"/>
              </a:lnSpc>
            </a:pPr>
            <a:r>
              <a:rPr b="1" dirty="0" lang="en-US">
                <a:solidFill>
                  <a:srgbClr val="FF0000"/>
                </a:solidFill>
                <a:latin typeface="Arial" panose="020B0604020202020204" pitchFamily="34" charset="0"/>
                <a:cs typeface="Arial" panose="020B0604020202020204" pitchFamily="34" charset="0"/>
              </a:rPr>
              <a:t>What is Heart Sound?</a:t>
            </a:r>
          </a:p>
          <a:p>
            <a:pPr>
              <a:lnSpc>
                <a:spcPct val="150000"/>
              </a:lnSpc>
            </a:pPr>
            <a:r>
              <a:rPr dirty="0" lang="en-US">
                <a:latin typeface="Arial" panose="020B0604020202020204" pitchFamily="34" charset="0"/>
                <a:cs typeface="Arial" panose="020B0604020202020204" pitchFamily="34" charset="0"/>
              </a:rPr>
              <a:t>The rhythmic closure and opening of the valves cause the sound of heart beat.</a:t>
            </a:r>
          </a:p>
          <a:p>
            <a:pPr indent="-342900" marL="342900">
              <a:lnSpc>
                <a:spcPct val="150000"/>
              </a:lnSpc>
              <a:buFontTx/>
              <a:buAutoNum type="alphaLcParenR"/>
            </a:pPr>
            <a:r>
              <a:rPr dirty="0" lang="en-US">
                <a:latin typeface="Arial" panose="020B0604020202020204" pitchFamily="34" charset="0"/>
                <a:cs typeface="Arial" panose="020B0604020202020204" pitchFamily="34" charset="0"/>
              </a:rPr>
              <a:t>Closing of AV valve causes “</a:t>
            </a:r>
            <a:r>
              <a:rPr dirty="0" lang="en-US" err="1">
                <a:latin typeface="Arial" panose="020B0604020202020204" pitchFamily="34" charset="0"/>
                <a:cs typeface="Arial" panose="020B0604020202020204" pitchFamily="34" charset="0"/>
              </a:rPr>
              <a:t>lubb</a:t>
            </a:r>
            <a:r>
              <a:rPr dirty="0" lang="en-US">
                <a:latin typeface="Arial" panose="020B0604020202020204" pitchFamily="34" charset="0"/>
                <a:cs typeface="Arial" panose="020B0604020202020204" pitchFamily="34" charset="0"/>
              </a:rPr>
              <a:t> sound”.</a:t>
            </a:r>
          </a:p>
          <a:p>
            <a:pPr indent="-342900" marL="342900">
              <a:lnSpc>
                <a:spcPct val="150000"/>
              </a:lnSpc>
              <a:buFontTx/>
              <a:buAutoNum type="alphaLcParenR"/>
            </a:pPr>
            <a:r>
              <a:rPr dirty="0" lang="en-US">
                <a:latin typeface="Arial" panose="020B0604020202020204" pitchFamily="34" charset="0"/>
                <a:cs typeface="Arial" panose="020B0604020202020204" pitchFamily="34" charset="0"/>
              </a:rPr>
              <a:t>Closing of semilunar valve at the end of ventricular systole causes “</a:t>
            </a:r>
            <a:r>
              <a:rPr dirty="0" lang="en-US" err="1">
                <a:latin typeface="Arial" panose="020B0604020202020204" pitchFamily="34" charset="0"/>
                <a:cs typeface="Arial" panose="020B0604020202020204" pitchFamily="34" charset="0"/>
              </a:rPr>
              <a:t>dubb</a:t>
            </a:r>
            <a:r>
              <a:rPr dirty="0" lang="en-US">
                <a:latin typeface="Arial" panose="020B0604020202020204" pitchFamily="34" charset="0"/>
                <a:cs typeface="Arial" panose="020B0604020202020204" pitchFamily="34" charset="0"/>
              </a:rPr>
              <a:t> sound”.</a:t>
            </a:r>
          </a:p>
        </p:txBody>
      </p:sp>
      <p:sp>
        <p:nvSpPr>
          <p:cNvPr id="1048671" name="TextBox 1"/>
          <p:cNvSpPr txBox="1"/>
          <p:nvPr/>
        </p:nvSpPr>
        <p:spPr>
          <a:xfrm>
            <a:off x="125259" y="1872591"/>
            <a:ext cx="8906007" cy="2123440"/>
          </a:xfrm>
          <a:prstGeom prst="rect"/>
          <a:noFill/>
        </p:spPr>
        <p:txBody>
          <a:bodyPr wrap="square">
            <a:spAutoFit/>
          </a:bodyPr>
          <a:p>
            <a:pPr>
              <a:lnSpc>
                <a:spcPct val="150000"/>
              </a:lnSpc>
            </a:pPr>
            <a:r>
              <a:rPr b="1" dirty="0" lang="en-US">
                <a:solidFill>
                  <a:srgbClr val="FF0000"/>
                </a:solidFill>
                <a:latin typeface="Arial" panose="020B0604020202020204" pitchFamily="34" charset="0"/>
                <a:cs typeface="Arial" panose="020B0604020202020204" pitchFamily="34" charset="0"/>
              </a:rPr>
              <a:t>What is Heart beat and pulse?</a:t>
            </a:r>
            <a:endParaRPr dirty="0" lang="en-US">
              <a:latin typeface="Arial" panose="020B0604020202020204" pitchFamily="34" charset="0"/>
              <a:cs typeface="Arial" panose="020B0604020202020204" pitchFamily="34" charset="0"/>
            </a:endParaRPr>
          </a:p>
          <a:p>
            <a:pPr indent="-342900" marL="342900">
              <a:lnSpc>
                <a:spcPct val="150000"/>
              </a:lnSpc>
              <a:buFontTx/>
              <a:buAutoNum type="arabicParenR"/>
            </a:pPr>
            <a:r>
              <a:rPr dirty="0" lang="en-US">
                <a:latin typeface="Arial" panose="020B0604020202020204" pitchFamily="34" charset="0"/>
                <a:cs typeface="Arial" panose="020B0604020202020204" pitchFamily="34" charset="0"/>
              </a:rPr>
              <a:t>The human heart beats at the rate of about 72-80 per minute in resting condition.</a:t>
            </a:r>
          </a:p>
          <a:p>
            <a:pPr indent="-342900" marL="342900">
              <a:lnSpc>
                <a:spcPct val="150000"/>
              </a:lnSpc>
              <a:buFontTx/>
              <a:buAutoNum type="arabicParenR"/>
            </a:pPr>
            <a:r>
              <a:rPr dirty="0" lang="en-US">
                <a:latin typeface="Arial" panose="020B0604020202020204" pitchFamily="34" charset="0"/>
                <a:cs typeface="Arial" panose="020B0604020202020204" pitchFamily="34" charset="0"/>
              </a:rPr>
              <a:t>Arterial pulse: It is a wave of distension  that passes along the arteries immediately after a ventricular systole.  The pulse rate increases during exercise, fever, and emotional and psychological excitements.</a:t>
            </a:r>
          </a:p>
        </p:txBody>
      </p:sp>
      <p:sp>
        <p:nvSpPr>
          <p:cNvPr id="1048672" name="Rectangle 3"/>
          <p:cNvSpPr txBox="1">
            <a:spLocks noChangeArrowheads="1"/>
          </p:cNvSpPr>
          <p:nvPr/>
        </p:nvSpPr>
        <p:spPr bwMode="auto">
          <a:xfrm>
            <a:off x="125259" y="3973229"/>
            <a:ext cx="9018091" cy="2863556"/>
          </a:xfrm>
          <a:prstGeom prst="rect"/>
          <a:noFill/>
          <a:ln>
            <a:noFill/>
          </a:ln>
        </p:spPr>
        <p:txBody>
          <a:bodyPr/>
          <a:lstStyle>
            <a:lvl1pPr algn="l" eaLnBrk="0" fontAlgn="base" hangingPunct="0" indent="-342900" marL="342900" rtl="0">
              <a:spcBef>
                <a:spcPct val="20000"/>
              </a:spcBef>
              <a:spcAft>
                <a:spcPct val="0"/>
              </a:spcAft>
              <a:buChar char="•"/>
              <a:defRPr sz="3200">
                <a:solidFill>
                  <a:srgbClr val="E9E47D"/>
                </a:solidFill>
                <a:latin typeface="+mn-lt"/>
                <a:ea typeface="+mn-ea"/>
                <a:cs typeface="+mn-cs"/>
              </a:defRPr>
            </a:lvl1pPr>
            <a:lvl2pPr algn="l" eaLnBrk="0" fontAlgn="base" hangingPunct="0" indent="-285750" marL="742950" rtl="0">
              <a:spcBef>
                <a:spcPct val="20000"/>
              </a:spcBef>
              <a:spcAft>
                <a:spcPct val="0"/>
              </a:spcAft>
              <a:buChar char="–"/>
              <a:defRPr sz="2800">
                <a:solidFill>
                  <a:srgbClr val="E9E47D"/>
                </a:solidFill>
                <a:latin typeface="+mn-lt"/>
                <a:cs typeface="+mn-cs"/>
              </a:defRPr>
            </a:lvl2pPr>
            <a:lvl3pPr algn="l" eaLnBrk="0" fontAlgn="base" hangingPunct="0" indent="-228600" marL="1143000" rtl="0">
              <a:spcBef>
                <a:spcPct val="20000"/>
              </a:spcBef>
              <a:spcAft>
                <a:spcPct val="0"/>
              </a:spcAft>
              <a:buChar char="•"/>
              <a:defRPr sz="2400">
                <a:solidFill>
                  <a:srgbClr val="E9E47D"/>
                </a:solidFill>
                <a:latin typeface="+mn-lt"/>
                <a:cs typeface="+mn-cs"/>
              </a:defRPr>
            </a:lvl3pPr>
            <a:lvl4pPr algn="l" eaLnBrk="0" fontAlgn="base" hangingPunct="0" indent="-228600" marL="1600200" rtl="0">
              <a:spcBef>
                <a:spcPct val="20000"/>
              </a:spcBef>
              <a:spcAft>
                <a:spcPct val="0"/>
              </a:spcAft>
              <a:buChar char="–"/>
              <a:defRPr sz="2000">
                <a:solidFill>
                  <a:srgbClr val="E9E47D"/>
                </a:solidFill>
                <a:latin typeface="+mn-lt"/>
                <a:cs typeface="+mn-cs"/>
              </a:defRPr>
            </a:lvl4pPr>
            <a:lvl5pPr algn="l" eaLnBrk="0" fontAlgn="base" hangingPunct="0" indent="-228600" marL="2057400" rtl="0">
              <a:spcBef>
                <a:spcPct val="20000"/>
              </a:spcBef>
              <a:spcAft>
                <a:spcPct val="0"/>
              </a:spcAft>
              <a:buChar char="»"/>
              <a:defRPr sz="2000">
                <a:solidFill>
                  <a:srgbClr val="E9E47D"/>
                </a:solidFill>
                <a:latin typeface="+mn-lt"/>
                <a:cs typeface="+mn-cs"/>
              </a:defRPr>
            </a:lvl5pPr>
            <a:lvl6pPr algn="l" fontAlgn="base" indent="-228600" marL="2514600" rtl="0">
              <a:spcBef>
                <a:spcPct val="20000"/>
              </a:spcBef>
              <a:spcAft>
                <a:spcPct val="0"/>
              </a:spcAft>
              <a:buChar char="»"/>
              <a:defRPr sz="2000">
                <a:solidFill>
                  <a:srgbClr val="E9E47D"/>
                </a:solidFill>
                <a:latin typeface="+mn-lt"/>
                <a:cs typeface="+mn-cs"/>
              </a:defRPr>
            </a:lvl6pPr>
            <a:lvl7pPr algn="l" fontAlgn="base" indent="-228600" marL="2971800" rtl="0">
              <a:spcBef>
                <a:spcPct val="20000"/>
              </a:spcBef>
              <a:spcAft>
                <a:spcPct val="0"/>
              </a:spcAft>
              <a:buChar char="»"/>
              <a:defRPr sz="2000">
                <a:solidFill>
                  <a:srgbClr val="E9E47D"/>
                </a:solidFill>
                <a:latin typeface="+mn-lt"/>
                <a:cs typeface="+mn-cs"/>
              </a:defRPr>
            </a:lvl7pPr>
            <a:lvl8pPr algn="l" fontAlgn="base" indent="-228600" marL="3429000" rtl="0">
              <a:spcBef>
                <a:spcPct val="20000"/>
              </a:spcBef>
              <a:spcAft>
                <a:spcPct val="0"/>
              </a:spcAft>
              <a:buChar char="»"/>
              <a:defRPr sz="2000">
                <a:solidFill>
                  <a:srgbClr val="E9E47D"/>
                </a:solidFill>
                <a:latin typeface="+mn-lt"/>
                <a:cs typeface="+mn-cs"/>
              </a:defRPr>
            </a:lvl8pPr>
            <a:lvl9pPr algn="l" fontAlgn="base" indent="-228600" marL="3886200" rtl="0">
              <a:spcBef>
                <a:spcPct val="20000"/>
              </a:spcBef>
              <a:spcAft>
                <a:spcPct val="0"/>
              </a:spcAft>
              <a:buChar char="»"/>
              <a:defRPr sz="2000">
                <a:solidFill>
                  <a:srgbClr val="E9E47D"/>
                </a:solidFill>
                <a:latin typeface="+mn-lt"/>
                <a:cs typeface="+mn-cs"/>
              </a:defRPr>
            </a:lvl9pPr>
          </a:lstStyle>
          <a:p>
            <a:pPr indent="0" marL="0">
              <a:lnSpc>
                <a:spcPct val="150000"/>
              </a:lnSpc>
              <a:buFontTx/>
              <a:buNone/>
            </a:pPr>
            <a:r>
              <a:rPr altLang="en-US" b="1" dirty="0" sz="1800" kern="0" lang="en-US">
                <a:solidFill>
                  <a:srgbClr val="FF0000"/>
                </a:solidFill>
                <a:latin typeface="Arial" panose="020B0604020202020204" pitchFamily="34" charset="0"/>
                <a:cs typeface="Arial" panose="020B0604020202020204" pitchFamily="34" charset="0"/>
              </a:rPr>
              <a:t>What is a Blood pressure?</a:t>
            </a:r>
          </a:p>
          <a:p>
            <a:pPr>
              <a:lnSpc>
                <a:spcPct val="150000"/>
              </a:lnSpc>
            </a:pPr>
            <a:r>
              <a:rPr altLang="en-US" dirty="0" sz="1800" kern="0" lang="en-US">
                <a:solidFill>
                  <a:schemeClr val="tx1"/>
                </a:solidFill>
                <a:latin typeface="Arial" panose="020B0604020202020204" pitchFamily="34" charset="0"/>
                <a:cs typeface="Arial" panose="020B0604020202020204" pitchFamily="34" charset="0"/>
              </a:rPr>
              <a:t>Blood pressure is a measure of the force exerted by the blood on the wall of the arteries.</a:t>
            </a:r>
          </a:p>
          <a:p>
            <a:pPr>
              <a:lnSpc>
                <a:spcPct val="150000"/>
              </a:lnSpc>
            </a:pPr>
            <a:r>
              <a:rPr altLang="en-US" dirty="0" sz="1800" kern="0" lang="en-US">
                <a:solidFill>
                  <a:schemeClr val="tx1"/>
                </a:solidFill>
                <a:latin typeface="Arial" panose="020B0604020202020204" pitchFamily="34" charset="0"/>
                <a:cs typeface="Arial" panose="020B0604020202020204" pitchFamily="34" charset="0"/>
              </a:rPr>
              <a:t>An example is 120/80 (systolic pressure/diastolic pressure).</a:t>
            </a:r>
          </a:p>
          <a:p>
            <a:pPr indent="0" marL="0">
              <a:lnSpc>
                <a:spcPct val="150000"/>
              </a:lnSpc>
              <a:buNone/>
            </a:pPr>
            <a:r>
              <a:rPr altLang="en-US" b="1" dirty="0" sz="1800" kern="0" lang="en-US">
                <a:solidFill>
                  <a:schemeClr val="tx1"/>
                </a:solidFill>
                <a:latin typeface="Arial" panose="020B0604020202020204" pitchFamily="34" charset="0"/>
                <a:cs typeface="Arial" panose="020B0604020202020204" pitchFamily="34" charset="0"/>
              </a:rPr>
              <a:t>Systolic pressure </a:t>
            </a:r>
            <a:r>
              <a:rPr altLang="en-US" dirty="0" sz="1800" kern="0" lang="en-US">
                <a:solidFill>
                  <a:schemeClr val="tx1"/>
                </a:solidFill>
                <a:latin typeface="Arial" panose="020B0604020202020204" pitchFamily="34" charset="0"/>
                <a:cs typeface="Arial" panose="020B0604020202020204" pitchFamily="34" charset="0"/>
              </a:rPr>
              <a:t>is the result of the contraction of the ventricles (normal 110-140) </a:t>
            </a:r>
            <a:r>
              <a:rPr altLang="en-US" b="1" dirty="0" sz="1800" kern="0" lang="en-US">
                <a:solidFill>
                  <a:schemeClr val="tx1"/>
                </a:solidFill>
                <a:latin typeface="Arial" panose="020B0604020202020204" pitchFamily="34" charset="0"/>
                <a:cs typeface="Arial" panose="020B0604020202020204" pitchFamily="34" charset="0"/>
              </a:rPr>
              <a:t>Diastolic pressure </a:t>
            </a:r>
            <a:r>
              <a:rPr altLang="en-US" dirty="0" sz="1800" kern="0" lang="en-US">
                <a:solidFill>
                  <a:schemeClr val="tx1"/>
                </a:solidFill>
                <a:latin typeface="Arial" panose="020B0604020202020204" pitchFamily="34" charset="0"/>
                <a:cs typeface="Arial" panose="020B0604020202020204" pitchFamily="34" charset="0"/>
              </a:rPr>
              <a:t>is during the ventricle relaxation (normal 70-90)</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sp>
        <p:nvSpPr>
          <p:cNvPr id="1048676" name="Content Placeholder 2"/>
          <p:cNvSpPr>
            <a:spLocks noGrp="1"/>
          </p:cNvSpPr>
          <p:nvPr>
            <p:ph idx="1"/>
          </p:nvPr>
        </p:nvSpPr>
        <p:spPr>
          <a:xfrm>
            <a:off x="209544" y="238933"/>
            <a:ext cx="8739050" cy="6338661"/>
          </a:xfrm>
        </p:spPr>
        <p:txBody>
          <a:bodyPr>
            <a:normAutofit/>
          </a:bodyPr>
          <a:p>
            <a:pPr indent="0" marL="0">
              <a:buNone/>
            </a:pPr>
            <a:r>
              <a:rPr b="1" dirty="0" sz="2400" lang="en-IN">
                <a:highlight>
                  <a:srgbClr val="FFFF00"/>
                </a:highlight>
                <a:latin typeface="Arial" panose="020B0604020202020204" pitchFamily="34" charset="0"/>
                <a:cs typeface="Arial" panose="020B0604020202020204" pitchFamily="34" charset="0"/>
              </a:rPr>
              <a:t>Nervous control of heart rate:</a:t>
            </a:r>
          </a:p>
          <a:p>
            <a:pPr indent="0" marL="0">
              <a:lnSpc>
                <a:spcPct val="150000"/>
              </a:lnSpc>
              <a:buNone/>
            </a:pPr>
            <a:r>
              <a:rPr dirty="0" sz="1600" lang="en-IN">
                <a:latin typeface="Arial" panose="020B0604020202020204" pitchFamily="34" charset="0"/>
                <a:cs typeface="Arial" panose="020B0604020202020204" pitchFamily="34" charset="0"/>
              </a:rPr>
              <a:t>Nervous control of cardiovascular system originates in the </a:t>
            </a:r>
            <a:r>
              <a:rPr b="1" dirty="0" sz="1600" lang="en-IN">
                <a:latin typeface="Arial" panose="020B0604020202020204" pitchFamily="34" charset="0"/>
                <a:cs typeface="Arial" panose="020B0604020202020204" pitchFamily="34" charset="0"/>
              </a:rPr>
              <a:t>cardiovascular centre (CV) in the medulla oblongata.</a:t>
            </a:r>
          </a:p>
          <a:p>
            <a:pPr indent="0" marL="0">
              <a:lnSpc>
                <a:spcPct val="150000"/>
              </a:lnSpc>
              <a:buNone/>
            </a:pPr>
            <a:r>
              <a:rPr b="1" dirty="0" sz="1600" lang="en-IN">
                <a:solidFill>
                  <a:srgbClr val="002060"/>
                </a:solidFill>
                <a:latin typeface="Arial" panose="020B0604020202020204" pitchFamily="34" charset="0"/>
                <a:cs typeface="Arial" panose="020B0604020202020204" pitchFamily="34" charset="0"/>
              </a:rPr>
              <a:t>Sympathetic nerves and norepinephrine </a:t>
            </a:r>
            <a:r>
              <a:rPr dirty="0" sz="1600" lang="en-IN">
                <a:latin typeface="Arial" panose="020B0604020202020204" pitchFamily="34" charset="0"/>
                <a:cs typeface="Arial" panose="020B0604020202020204" pitchFamily="34" charset="0"/>
              </a:rPr>
              <a:t>released from it </a:t>
            </a:r>
            <a:r>
              <a:rPr b="1" dirty="0" sz="1600" lang="en-IN">
                <a:latin typeface="Arial" panose="020B0604020202020204" pitchFamily="34" charset="0"/>
                <a:cs typeface="Arial" panose="020B0604020202020204" pitchFamily="34" charset="0"/>
              </a:rPr>
              <a:t>increases the heart rate.</a:t>
            </a:r>
          </a:p>
          <a:p>
            <a:pPr indent="0" marL="0">
              <a:lnSpc>
                <a:spcPct val="150000"/>
              </a:lnSpc>
              <a:buNone/>
            </a:pPr>
            <a:r>
              <a:rPr b="1" dirty="0" sz="1600" lang="en-IN">
                <a:solidFill>
                  <a:srgbClr val="002060"/>
                </a:solidFill>
                <a:latin typeface="Arial" panose="020B0604020202020204" pitchFamily="34" charset="0"/>
                <a:cs typeface="Arial" panose="020B0604020202020204" pitchFamily="34" charset="0"/>
              </a:rPr>
              <a:t>Parasympathetic nerve or </a:t>
            </a:r>
            <a:r>
              <a:rPr b="1" dirty="0" sz="1600" lang="en-IN" err="1">
                <a:solidFill>
                  <a:srgbClr val="002060"/>
                </a:solidFill>
                <a:latin typeface="Arial" panose="020B0604020202020204" pitchFamily="34" charset="0"/>
                <a:cs typeface="Arial" panose="020B0604020202020204" pitchFamily="34" charset="0"/>
              </a:rPr>
              <a:t>vagus</a:t>
            </a:r>
            <a:r>
              <a:rPr b="1" dirty="0" sz="1600" lang="en-IN">
                <a:solidFill>
                  <a:srgbClr val="002060"/>
                </a:solidFill>
                <a:latin typeface="Arial" panose="020B0604020202020204" pitchFamily="34" charset="0"/>
                <a:cs typeface="Arial" panose="020B0604020202020204" pitchFamily="34" charset="0"/>
              </a:rPr>
              <a:t> nerve  </a:t>
            </a:r>
            <a:r>
              <a:rPr dirty="0" sz="1600" lang="en-IN">
                <a:latin typeface="Arial" panose="020B0604020202020204" pitchFamily="34" charset="0"/>
                <a:cs typeface="Arial" panose="020B0604020202020204" pitchFamily="34" charset="0"/>
              </a:rPr>
              <a:t>arise from cardiovascular centre (CV) reach the heart releases </a:t>
            </a:r>
            <a:r>
              <a:rPr b="1" dirty="0" sz="1600" lang="en-IN">
                <a:latin typeface="Arial" panose="020B0604020202020204" pitchFamily="34" charset="0"/>
                <a:cs typeface="Arial" panose="020B0604020202020204" pitchFamily="34" charset="0"/>
              </a:rPr>
              <a:t>acetylcholine</a:t>
            </a:r>
            <a:r>
              <a:rPr dirty="0" sz="1600" lang="en-IN">
                <a:latin typeface="Arial" panose="020B0604020202020204" pitchFamily="34" charset="0"/>
                <a:cs typeface="Arial" panose="020B0604020202020204" pitchFamily="34" charset="0"/>
              </a:rPr>
              <a:t> that </a:t>
            </a:r>
            <a:r>
              <a:rPr b="1" dirty="0" sz="1600" lang="en-IN">
                <a:latin typeface="Arial" panose="020B0604020202020204" pitchFamily="34" charset="0"/>
                <a:cs typeface="Arial" panose="020B0604020202020204" pitchFamily="34" charset="0"/>
              </a:rPr>
              <a:t>decreases the heart rate </a:t>
            </a:r>
            <a:r>
              <a:rPr dirty="0" sz="1600" lang="en-IN">
                <a:latin typeface="Arial" panose="020B0604020202020204" pitchFamily="34" charset="0"/>
                <a:cs typeface="Arial" panose="020B0604020202020204" pitchFamily="34" charset="0"/>
              </a:rPr>
              <a:t>by slowing the </a:t>
            </a:r>
            <a:r>
              <a:rPr dirty="0" sz="1600" lang="en-IN" err="1">
                <a:latin typeface="Arial" panose="020B0604020202020204" pitchFamily="34" charset="0"/>
                <a:cs typeface="Arial" panose="020B0604020202020204" pitchFamily="34" charset="0"/>
              </a:rPr>
              <a:t>pacemaking</a:t>
            </a:r>
            <a:r>
              <a:rPr dirty="0" sz="1600" lang="en-IN">
                <a:latin typeface="Arial" panose="020B0604020202020204" pitchFamily="34" charset="0"/>
                <a:cs typeface="Arial" panose="020B0604020202020204" pitchFamily="34" charset="0"/>
              </a:rPr>
              <a:t> activity of SA node.</a:t>
            </a:r>
          </a:p>
          <a:p>
            <a:pPr indent="0" marL="0">
              <a:lnSpc>
                <a:spcPct val="150000"/>
              </a:lnSpc>
              <a:buNone/>
            </a:pPr>
            <a:r>
              <a:rPr b="1" dirty="0" sz="2400" lang="en-IN">
                <a:highlight>
                  <a:srgbClr val="FFFF00"/>
                </a:highlight>
                <a:latin typeface="Arial" panose="020B0604020202020204" pitchFamily="34" charset="0"/>
                <a:cs typeface="Arial" panose="020B0604020202020204" pitchFamily="34" charset="0"/>
              </a:rPr>
              <a:t>Chemical regulation of heart rate:</a:t>
            </a:r>
          </a:p>
          <a:p>
            <a:pPr indent="0" marL="0">
              <a:lnSpc>
                <a:spcPct val="150000"/>
              </a:lnSpc>
              <a:buNone/>
            </a:pPr>
            <a:r>
              <a:rPr b="1" dirty="0" sz="1600" lang="en-IN">
                <a:latin typeface="Arial" panose="020B0604020202020204" pitchFamily="34" charset="0"/>
                <a:cs typeface="Arial" panose="020B0604020202020204" pitchFamily="34" charset="0"/>
              </a:rPr>
              <a:t>Hormones: </a:t>
            </a:r>
            <a:r>
              <a:rPr dirty="0" sz="1600" lang="en-IN">
                <a:latin typeface="Arial" panose="020B0604020202020204" pitchFamily="34" charset="0"/>
                <a:cs typeface="Arial" panose="020B0604020202020204" pitchFamily="34" charset="0"/>
              </a:rPr>
              <a:t>epinephrine and norepinephrine enhance heart’s pumping effectiveness by increasing both heart rate and contraction force. Exercise, stress, and excitement cause adrenal medulla to release more hormones. </a:t>
            </a:r>
          </a:p>
          <a:p>
            <a:pPr indent="0" marL="0">
              <a:lnSpc>
                <a:spcPct val="150000"/>
              </a:lnSpc>
              <a:buNone/>
            </a:pPr>
            <a:r>
              <a:rPr b="1" dirty="0" sz="1600" lang="en-US">
                <a:latin typeface="Arial" panose="020B0604020202020204" pitchFamily="34" charset="0"/>
                <a:cs typeface="Arial" panose="020B0604020202020204" pitchFamily="34" charset="0"/>
              </a:rPr>
              <a:t>Ions: </a:t>
            </a:r>
            <a:r>
              <a:rPr dirty="0" sz="1600" lang="en-US">
                <a:latin typeface="Arial" panose="020B0604020202020204" pitchFamily="34" charset="0"/>
                <a:cs typeface="Arial" panose="020B0604020202020204" pitchFamily="34" charset="0"/>
              </a:rPr>
              <a:t>Elevated level of K</a:t>
            </a:r>
            <a:r>
              <a:rPr baseline="30000" dirty="0" sz="1600" lang="en-US">
                <a:latin typeface="Arial" panose="020B0604020202020204" pitchFamily="34" charset="0"/>
                <a:cs typeface="Arial" panose="020B0604020202020204" pitchFamily="34" charset="0"/>
              </a:rPr>
              <a:t>+</a:t>
            </a:r>
            <a:r>
              <a:rPr dirty="0" sz="1600" lang="en-US">
                <a:latin typeface="Arial" panose="020B0604020202020204" pitchFamily="34" charset="0"/>
                <a:cs typeface="Arial" panose="020B0604020202020204" pitchFamily="34" charset="0"/>
              </a:rPr>
              <a:t> and Na</a:t>
            </a:r>
            <a:r>
              <a:rPr baseline="30000" dirty="0" sz="1600" lang="en-US">
                <a:latin typeface="Arial" panose="020B0604020202020204" pitchFamily="34" charset="0"/>
                <a:cs typeface="Arial" panose="020B0604020202020204" pitchFamily="34" charset="0"/>
              </a:rPr>
              <a:t>+</a:t>
            </a:r>
            <a:r>
              <a:rPr dirty="0" sz="1600" lang="en-US">
                <a:latin typeface="Arial" panose="020B0604020202020204" pitchFamily="34" charset="0"/>
                <a:cs typeface="Arial" panose="020B0604020202020204" pitchFamily="34" charset="0"/>
              </a:rPr>
              <a:t> decrease heart rate and contraction force. A moderate increase Ca</a:t>
            </a:r>
            <a:r>
              <a:rPr baseline="30000" dirty="0" sz="1600" lang="en-US">
                <a:latin typeface="Arial" panose="020B0604020202020204" pitchFamily="34" charset="0"/>
                <a:cs typeface="Arial" panose="020B0604020202020204" pitchFamily="34" charset="0"/>
              </a:rPr>
              <a:t>2+ </a:t>
            </a:r>
            <a:r>
              <a:rPr dirty="0" sz="1600" lang="en-US">
                <a:latin typeface="Arial" panose="020B0604020202020204" pitchFamily="34" charset="0"/>
                <a:cs typeface="Arial" panose="020B0604020202020204" pitchFamily="34" charset="0"/>
              </a:rPr>
              <a:t>level increases heart rate and contraction force.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pic>
        <p:nvPicPr>
          <p:cNvPr id="2097161" name="Picture 2" descr="the composition of blood"/>
          <p:cNvPicPr>
            <a:picLocks noChangeAspect="1" noChangeArrowheads="1"/>
          </p:cNvPicPr>
          <p:nvPr/>
        </p:nvPicPr>
        <p:blipFill rotWithShape="1">
          <a:blip xmlns:r="http://schemas.openxmlformats.org/officeDocument/2006/relationships" r:embed="rId1"/>
          <a:srcRect b="6935"/>
          <a:stretch>
            <a:fillRect/>
          </a:stretch>
        </p:blipFill>
        <p:spPr bwMode="auto">
          <a:xfrm>
            <a:off x="1618204" y="50104"/>
            <a:ext cx="7452228" cy="5421086"/>
          </a:xfrm>
          <a:prstGeom prst="rect"/>
          <a:noFill/>
        </p:spPr>
      </p:pic>
      <p:sp>
        <p:nvSpPr>
          <p:cNvPr id="1048611" name="Title 1"/>
          <p:cNvSpPr txBox="1"/>
          <p:nvPr/>
        </p:nvSpPr>
        <p:spPr>
          <a:xfrm>
            <a:off x="36295" y="50104"/>
            <a:ext cx="3658884" cy="701458"/>
          </a:xfrm>
          <a:prstGeom prst="rect"/>
          <a:solidFill>
            <a:srgbClr val="FFC000"/>
          </a:solidFill>
        </p:spPr>
        <p:txBody>
          <a:bodyPr anchor="ctr" bIns="45720" lIns="91440" rIns="91440" rtlCol="0" tIns="45720" vert="horz">
            <a:normAutofit/>
          </a:bodyPr>
          <a:lstStyle>
            <a:lvl1pPr algn="l" defTabSz="914400" eaLnBrk="1" hangingPunct="1" latinLnBrk="0" rtl="0">
              <a:lnSpc>
                <a:spcPct val="90000"/>
              </a:lnSpc>
              <a:spcBef>
                <a:spcPct val="0"/>
              </a:spcBef>
              <a:buNone/>
              <a:defRPr sz="4400" kern="1200">
                <a:solidFill>
                  <a:schemeClr val="tx1"/>
                </a:solidFill>
                <a:latin typeface="+mj-lt"/>
                <a:ea typeface="+mj-ea"/>
                <a:cs typeface="+mj-cs"/>
              </a:defRPr>
            </a:lvl1pPr>
          </a:lstStyle>
          <a:p>
            <a:pPr algn="ctr"/>
            <a:r>
              <a:rPr b="1" sz="3200" lang="en-US">
                <a:latin typeface="Arial" panose="020B0604020202020204" pitchFamily="34" charset="0"/>
                <a:cs typeface="Arial" panose="020B0604020202020204" pitchFamily="34" charset="0"/>
              </a:rPr>
              <a:t>Blood composition</a:t>
            </a:r>
            <a:endParaRPr b="1" dirty="0" sz="3200" lang="en-US">
              <a:latin typeface="Arial" panose="020B0604020202020204" pitchFamily="34" charset="0"/>
              <a:cs typeface="Arial" panose="020B0604020202020204" pitchFamily="34" charset="0"/>
            </a:endParaRPr>
          </a:p>
        </p:txBody>
      </p:sp>
      <p:sp>
        <p:nvSpPr>
          <p:cNvPr id="1048612" name="Rectangle 3"/>
          <p:cNvSpPr/>
          <p:nvPr/>
        </p:nvSpPr>
        <p:spPr>
          <a:xfrm>
            <a:off x="73568" y="2824185"/>
            <a:ext cx="3098791" cy="4524315"/>
          </a:xfrm>
          <a:prstGeom prst="rect"/>
        </p:spPr>
        <p:txBody>
          <a:bodyPr wrap="square">
            <a:spAutoFit/>
          </a:bodyPr>
          <a:p>
            <a:r>
              <a:rPr dirty="0" sz="1600" lang="en-IN">
                <a:solidFill>
                  <a:srgbClr val="111111"/>
                </a:solidFill>
              </a:rPr>
              <a:t>Blood is the fluid medium in which materials are transported around the body via blood vessels</a:t>
            </a:r>
          </a:p>
          <a:p>
            <a:pPr>
              <a:buFont typeface="Arial" panose="020B0604020202020204" pitchFamily="34" charset="0"/>
              <a:buChar char="•"/>
            </a:pPr>
            <a:r>
              <a:rPr dirty="0" sz="1600" lang="en-IN">
                <a:solidFill>
                  <a:srgbClr val="111111"/>
                </a:solidFill>
              </a:rPr>
              <a:t>An average adult human contains roughly 5 – 6 litres of blood (approximately 77 </a:t>
            </a:r>
            <a:r>
              <a:rPr dirty="0" sz="1600" lang="en-IN" err="1">
                <a:solidFill>
                  <a:srgbClr val="111111"/>
                </a:solidFill>
              </a:rPr>
              <a:t>mls</a:t>
            </a:r>
            <a:r>
              <a:rPr dirty="0" sz="1600" lang="en-IN">
                <a:solidFill>
                  <a:srgbClr val="111111"/>
                </a:solidFill>
              </a:rPr>
              <a:t> per kilogram)</a:t>
            </a:r>
          </a:p>
          <a:p>
            <a:br>
              <a:rPr dirty="0" sz="1600" lang="en-IN">
                <a:solidFill>
                  <a:srgbClr val="111111"/>
                </a:solidFill>
              </a:rPr>
            </a:br>
            <a:r>
              <a:rPr b="1" dirty="0" sz="1600" lang="en-IN">
                <a:solidFill>
                  <a:srgbClr val="111111"/>
                </a:solidFill>
              </a:rPr>
              <a:t>When blood is fractionated by centrifugation, three key elements become apparent</a:t>
            </a:r>
          </a:p>
          <a:p>
            <a:endParaRPr b="1" dirty="0" sz="1600" lang="en-IN">
              <a:solidFill>
                <a:srgbClr val="111111"/>
              </a:solidFill>
            </a:endParaRPr>
          </a:p>
          <a:p>
            <a:pPr>
              <a:buFont typeface="Arial" panose="020B0604020202020204" pitchFamily="34" charset="0"/>
              <a:buChar char="•"/>
            </a:pPr>
            <a:r>
              <a:rPr dirty="0" sz="1600" lang="en-IN">
                <a:solidFill>
                  <a:srgbClr val="111111"/>
                </a:solidFill>
              </a:rPr>
              <a:t>Fractionated blood contains roughly </a:t>
            </a:r>
            <a:r>
              <a:rPr b="1" dirty="0" sz="1600" lang="en-IN">
                <a:solidFill>
                  <a:srgbClr val="111111"/>
                </a:solidFill>
              </a:rPr>
              <a:t>55% plasma, 45% red blood cells and less than 1% forms a buffy coat</a:t>
            </a:r>
          </a:p>
          <a:p>
            <a:br>
              <a:rPr dirty="0" sz="1600" lang="en-IN"/>
            </a:br>
            <a:endParaRPr dirty="0" sz="1600" lang="en-US"/>
          </a:p>
        </p:txBody>
      </p:sp>
      <p:sp>
        <p:nvSpPr>
          <p:cNvPr id="1048613" name="TextBox 6"/>
          <p:cNvSpPr txBox="1"/>
          <p:nvPr/>
        </p:nvSpPr>
        <p:spPr>
          <a:xfrm>
            <a:off x="3467384" y="4547734"/>
            <a:ext cx="2209232" cy="2554545"/>
          </a:xfrm>
          <a:prstGeom prst="rect"/>
          <a:noFill/>
        </p:spPr>
        <p:txBody>
          <a:bodyPr rtlCol="0" wrap="square">
            <a:spAutoFit/>
          </a:bodyPr>
          <a:p>
            <a:r>
              <a:rPr b="1" dirty="0" sz="1600" lang="en-US"/>
              <a:t>Granulocytes: </a:t>
            </a:r>
          </a:p>
          <a:p>
            <a:r>
              <a:rPr dirty="0" sz="1600" lang="en-US"/>
              <a:t>Neutrophils (60-70% )</a:t>
            </a:r>
          </a:p>
          <a:p>
            <a:r>
              <a:rPr dirty="0" sz="1600" lang="en-US"/>
              <a:t>Eosinophils (2-4%)</a:t>
            </a:r>
          </a:p>
          <a:p>
            <a:r>
              <a:rPr dirty="0" sz="1600" lang="en-US"/>
              <a:t>Basophils (0.5-1%)</a:t>
            </a:r>
          </a:p>
          <a:p>
            <a:endParaRPr b="1" dirty="0" sz="1600" lang="en-US"/>
          </a:p>
          <a:p>
            <a:r>
              <a:rPr b="1" dirty="0" sz="1600" lang="en-US" err="1"/>
              <a:t>Agranulocytes</a:t>
            </a:r>
            <a:r>
              <a:rPr b="1" dirty="0" sz="1600" lang="en-US"/>
              <a:t>:</a:t>
            </a:r>
          </a:p>
          <a:p>
            <a:r>
              <a:rPr dirty="0" sz="1600" lang="en-US"/>
              <a:t>Lymphocytes (B-cells and T-cells)  (20-25%) </a:t>
            </a:r>
          </a:p>
          <a:p>
            <a:r>
              <a:rPr dirty="0" sz="1600" lang="en-US"/>
              <a:t>Monocytes (3-8%)</a:t>
            </a:r>
          </a:p>
          <a:p>
            <a:endParaRPr dirty="0" sz="160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pic>
        <p:nvPicPr>
          <p:cNvPr id="2097162" name="Picture 1"/>
          <p:cNvPicPr>
            <a:picLocks noChangeAspect="1"/>
          </p:cNvPicPr>
          <p:nvPr/>
        </p:nvPicPr>
        <p:blipFill>
          <a:blip xmlns:r="http://schemas.openxmlformats.org/officeDocument/2006/relationships" r:embed="rId1"/>
          <a:stretch>
            <a:fillRect/>
          </a:stretch>
        </p:blipFill>
        <p:spPr>
          <a:xfrm>
            <a:off x="465284" y="353799"/>
            <a:ext cx="7500156" cy="5573346"/>
          </a:xfrm>
          <a:prstGeom prst="rect"/>
        </p:spPr>
      </p:pic>
      <p:sp>
        <p:nvSpPr>
          <p:cNvPr id="1048614" name="TextBox 2"/>
          <p:cNvSpPr txBox="1"/>
          <p:nvPr/>
        </p:nvSpPr>
        <p:spPr>
          <a:xfrm>
            <a:off x="4468969" y="2678807"/>
            <a:ext cx="2169184" cy="461665"/>
          </a:xfrm>
          <a:prstGeom prst="rect"/>
          <a:noFill/>
        </p:spPr>
        <p:txBody>
          <a:bodyPr rtlCol="0" wrap="none">
            <a:spAutoFit/>
          </a:bodyPr>
          <a:p>
            <a:r>
              <a:rPr b="1" dirty="0" sz="2400" lang="en-IN">
                <a:solidFill>
                  <a:srgbClr val="002060"/>
                </a:solidFill>
                <a:latin typeface="Arial" panose="020B0604020202020204" pitchFamily="34" charset="0"/>
                <a:cs typeface="Arial" panose="020B0604020202020204" pitchFamily="34" charset="0"/>
              </a:rPr>
              <a:t>(Pericardium)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pic>
        <p:nvPicPr>
          <p:cNvPr id="2097163" name="Picture 1"/>
          <p:cNvPicPr>
            <a:picLocks noChangeAspect="1"/>
          </p:cNvPicPr>
          <p:nvPr/>
        </p:nvPicPr>
        <p:blipFill>
          <a:blip xmlns:r="http://schemas.openxmlformats.org/officeDocument/2006/relationships" r:embed="rId1"/>
          <a:stretch>
            <a:fillRect/>
          </a:stretch>
        </p:blipFill>
        <p:spPr>
          <a:xfrm>
            <a:off x="660399" y="454658"/>
            <a:ext cx="7274561" cy="5455921"/>
          </a:xfrm>
          <a:prstGeom prst="rect"/>
        </p:spPr>
      </p:pic>
      <p:sp>
        <p:nvSpPr>
          <p:cNvPr id="1048615" name="Rectangle 2"/>
          <p:cNvSpPr/>
          <p:nvPr/>
        </p:nvSpPr>
        <p:spPr>
          <a:xfrm>
            <a:off x="7134896" y="0"/>
            <a:ext cx="2009104" cy="579549"/>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pic>
        <p:nvPicPr>
          <p:cNvPr id="2097164" name="Picture 1"/>
          <p:cNvPicPr>
            <a:picLocks noChangeAspect="1"/>
          </p:cNvPicPr>
          <p:nvPr/>
        </p:nvPicPr>
        <p:blipFill rotWithShape="1">
          <a:blip xmlns:r="http://schemas.openxmlformats.org/officeDocument/2006/relationships" r:embed="rId1"/>
          <a:srcRect l="4450" t="19260" r="5432" b="43111"/>
          <a:stretch>
            <a:fillRect/>
          </a:stretch>
        </p:blipFill>
        <p:spPr>
          <a:xfrm>
            <a:off x="203200" y="289774"/>
            <a:ext cx="8229600" cy="2580641"/>
          </a:xfrm>
          <a:prstGeom prst="rect"/>
        </p:spPr>
      </p:pic>
      <p:sp>
        <p:nvSpPr>
          <p:cNvPr id="1048616" name="Rectangle 2"/>
          <p:cNvSpPr/>
          <p:nvPr/>
        </p:nvSpPr>
        <p:spPr>
          <a:xfrm>
            <a:off x="7134896" y="0"/>
            <a:ext cx="2009104" cy="579549"/>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65" name="Picture 3"/>
          <p:cNvPicPr>
            <a:picLocks noChangeAspect="1"/>
          </p:cNvPicPr>
          <p:nvPr/>
        </p:nvPicPr>
        <p:blipFill rotWithShape="1">
          <a:blip xmlns:r="http://schemas.openxmlformats.org/officeDocument/2006/relationships" r:embed="rId2"/>
          <a:srcRect t="22370"/>
          <a:stretch>
            <a:fillRect/>
          </a:stretch>
        </p:blipFill>
        <p:spPr>
          <a:xfrm>
            <a:off x="538480" y="3160189"/>
            <a:ext cx="6421120" cy="3365850"/>
          </a:xfrm>
          <a:prstGeom prst="rect"/>
          <a:ln w="38100">
            <a:solidFill>
              <a:schemeClr val="tx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pic>
        <p:nvPicPr>
          <p:cNvPr id="2097166" name="Picture 1"/>
          <p:cNvPicPr>
            <a:picLocks noChangeAspect="1"/>
          </p:cNvPicPr>
          <p:nvPr/>
        </p:nvPicPr>
        <p:blipFill rotWithShape="1">
          <a:blip xmlns:r="http://schemas.openxmlformats.org/officeDocument/2006/relationships" r:embed="rId1"/>
          <a:srcRect l="12004" t="14815" b="6074"/>
          <a:stretch>
            <a:fillRect/>
          </a:stretch>
        </p:blipFill>
        <p:spPr>
          <a:xfrm>
            <a:off x="306551" y="1107441"/>
            <a:ext cx="8258999" cy="5130799"/>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pic>
        <p:nvPicPr>
          <p:cNvPr id="2097167" name="Picture 1"/>
          <p:cNvPicPr>
            <a:picLocks noChangeAspect="1"/>
          </p:cNvPicPr>
          <p:nvPr/>
        </p:nvPicPr>
        <p:blipFill rotWithShape="1">
          <a:blip xmlns:r="http://schemas.openxmlformats.org/officeDocument/2006/relationships" r:embed="rId1"/>
          <a:srcRect l="6440" t="21185" r="6027" b="20889"/>
          <a:stretch>
            <a:fillRect/>
          </a:stretch>
        </p:blipFill>
        <p:spPr>
          <a:xfrm>
            <a:off x="624841" y="2431515"/>
            <a:ext cx="7355840" cy="3647440"/>
          </a:xfrm>
          <a:prstGeom prst="rect"/>
        </p:spPr>
      </p:pic>
      <p:sp>
        <p:nvSpPr>
          <p:cNvPr id="1048617" name="Rectangle 2"/>
          <p:cNvSpPr/>
          <p:nvPr/>
        </p:nvSpPr>
        <p:spPr>
          <a:xfrm>
            <a:off x="7134896" y="0"/>
            <a:ext cx="2009104" cy="579549"/>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18" name="TextBox 3"/>
          <p:cNvSpPr txBox="1"/>
          <p:nvPr/>
        </p:nvSpPr>
        <p:spPr>
          <a:xfrm>
            <a:off x="121921" y="252811"/>
            <a:ext cx="8361680" cy="523220"/>
          </a:xfrm>
          <a:prstGeom prst="rect"/>
          <a:noFill/>
        </p:spPr>
        <p:txBody>
          <a:bodyPr rtlCol="0" wrap="square">
            <a:spAutoFit/>
          </a:bodyPr>
          <a:p>
            <a:r>
              <a:rPr b="1" dirty="0" sz="2800" lang="en-IN">
                <a:latin typeface="Arial" panose="020B0604020202020204" pitchFamily="34" charset="0"/>
                <a:cs typeface="Arial" panose="020B0604020202020204" pitchFamily="34" charset="0"/>
              </a:rPr>
              <a:t>Septum- separation by walls between chambers </a:t>
            </a:r>
          </a:p>
        </p:txBody>
      </p:sp>
      <p:sp>
        <p:nvSpPr>
          <p:cNvPr id="1048619" name="TextBox 5"/>
          <p:cNvSpPr txBox="1"/>
          <p:nvPr/>
        </p:nvSpPr>
        <p:spPr>
          <a:xfrm>
            <a:off x="391160" y="1142108"/>
            <a:ext cx="8361680" cy="1294072"/>
          </a:xfrm>
          <a:prstGeom prst="rect"/>
          <a:noFill/>
        </p:spPr>
        <p:txBody>
          <a:bodyPr wrap="square">
            <a:spAutoFit/>
          </a:bodyPr>
          <a:p>
            <a:pPr>
              <a:lnSpc>
                <a:spcPct val="150000"/>
              </a:lnSpc>
            </a:pPr>
            <a:r>
              <a:rPr b="1" dirty="0" sz="1800" lang="en-IN">
                <a:solidFill>
                  <a:srgbClr val="FF0000"/>
                </a:solidFill>
                <a:latin typeface="Arial" panose="020B0604020202020204" pitchFamily="34" charset="0"/>
                <a:cs typeface="Arial" panose="020B0604020202020204" pitchFamily="34" charset="0"/>
              </a:rPr>
              <a:t>Interatrial septum </a:t>
            </a:r>
            <a:r>
              <a:rPr b="1" dirty="0" sz="1800" lang="en-IN">
                <a:latin typeface="Arial" panose="020B0604020202020204" pitchFamily="34" charset="0"/>
                <a:cs typeface="Arial" panose="020B0604020202020204" pitchFamily="34" charset="0"/>
              </a:rPr>
              <a:t>: Walls between two atrium, left and right</a:t>
            </a:r>
          </a:p>
          <a:p>
            <a:pPr>
              <a:lnSpc>
                <a:spcPct val="150000"/>
              </a:lnSpc>
            </a:pPr>
            <a:r>
              <a:rPr b="1" dirty="0" sz="1800" lang="en-IN">
                <a:solidFill>
                  <a:srgbClr val="FF0000"/>
                </a:solidFill>
                <a:latin typeface="Arial" panose="020B0604020202020204" pitchFamily="34" charset="0"/>
                <a:cs typeface="Arial" panose="020B0604020202020204" pitchFamily="34" charset="0"/>
              </a:rPr>
              <a:t>Intraventricular septum </a:t>
            </a:r>
            <a:r>
              <a:rPr b="1" dirty="0" sz="1800" lang="en-IN">
                <a:latin typeface="Arial" panose="020B0604020202020204" pitchFamily="34" charset="0"/>
                <a:cs typeface="Arial" panose="020B0604020202020204" pitchFamily="34" charset="0"/>
              </a:rPr>
              <a:t>: Walls between two ventricles, left and right</a:t>
            </a:r>
          </a:p>
          <a:p>
            <a:pPr>
              <a:lnSpc>
                <a:spcPct val="150000"/>
              </a:lnSpc>
            </a:pPr>
            <a:r>
              <a:rPr b="1" dirty="0" lang="en-IN">
                <a:solidFill>
                  <a:srgbClr val="FF0000"/>
                </a:solidFill>
                <a:latin typeface="Arial" panose="020B0604020202020204" pitchFamily="34" charset="0"/>
                <a:cs typeface="Arial" panose="020B0604020202020204" pitchFamily="34" charset="0"/>
              </a:rPr>
              <a:t>Atrio-ventricular septum </a:t>
            </a:r>
            <a:r>
              <a:rPr b="1" dirty="0" lang="en-IN">
                <a:latin typeface="Arial" panose="020B0604020202020204" pitchFamily="34" charset="0"/>
                <a:cs typeface="Arial" panose="020B0604020202020204" pitchFamily="34" charset="0"/>
              </a:rPr>
              <a:t>: walls between atrium and ventricles.</a:t>
            </a:r>
            <a:endParaRPr dirty="0" lang="en-IN"/>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RT LAB</dc:creator>
  <cp:lastModifiedBy>Ranjan Tamuli</cp:lastModifiedBy>
  <dcterms:created xsi:type="dcterms:W3CDTF">2020-10-26T16:52:07Z</dcterms:created>
  <dcterms:modified xsi:type="dcterms:W3CDTF">2023-10-18T03:51:54Z</dcterms:modified>
</cp:coreProperties>
</file>