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2" r:id="rId3"/>
    <p:sldId id="265" r:id="rId4"/>
    <p:sldId id="263" r:id="rId5"/>
    <p:sldId id="264" r:id="rId6"/>
    <p:sldId id="267"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siful alam" initials="Ta" lastIdx="1" clrIdx="0">
    <p:extLst>
      <p:ext uri="{19B8F6BF-5375-455C-9EA6-DF929625EA0E}">
        <p15:presenceInfo xmlns:p15="http://schemas.microsoft.com/office/powerpoint/2012/main" userId="ef189d170c029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98D4B2-38F5-474C-B3E0-C05222A1DCE9}" type="datetimeFigureOut">
              <a:rPr lang="en-US" smtClean="0"/>
              <a:t>07-Jan-21</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2D37CB7-4C8A-40C4-B3ED-A2B66B465F44}"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217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8D4B2-38F5-474C-B3E0-C05222A1DCE9}" type="datetimeFigureOut">
              <a:rPr lang="en-US" smtClean="0"/>
              <a:t>07-Jan-21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37CB7-4C8A-40C4-B3ED-A2B66B465F44}"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51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8D4B2-38F5-474C-B3E0-C05222A1DCE9}" type="datetimeFigureOut">
              <a:rPr lang="en-US" smtClean="0"/>
              <a:t>07-Jan-21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37CB7-4C8A-40C4-B3ED-A2B66B465F44}"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88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8D4B2-38F5-474C-B3E0-C05222A1DCE9}" type="datetimeFigureOut">
              <a:rPr lang="en-US" smtClean="0"/>
              <a:t>07-Jan-21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37CB7-4C8A-40C4-B3ED-A2B66B465F44}"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417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8D4B2-38F5-474C-B3E0-C05222A1DCE9}" type="datetimeFigureOut">
              <a:rPr lang="en-US" smtClean="0"/>
              <a:t>07-Jan-21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37CB7-4C8A-40C4-B3ED-A2B66B465F44}"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66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98D4B2-38F5-474C-B3E0-C05222A1DCE9}" type="datetimeFigureOut">
              <a:rPr lang="en-US" smtClean="0"/>
              <a:t>07-Jan-21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7CB7-4C8A-40C4-B3ED-A2B66B465F44}"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23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98D4B2-38F5-474C-B3E0-C05222A1DCE9}" type="datetimeFigureOut">
              <a:rPr lang="en-US" smtClean="0"/>
              <a:t>07-Jan-21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37CB7-4C8A-40C4-B3ED-A2B66B465F44}"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010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98D4B2-38F5-474C-B3E0-C05222A1DCE9}" type="datetimeFigureOut">
              <a:rPr lang="en-US" smtClean="0"/>
              <a:t>07-Jan-21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37CB7-4C8A-40C4-B3ED-A2B66B465F44}"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08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8D4B2-38F5-474C-B3E0-C05222A1DCE9}" type="datetimeFigureOut">
              <a:rPr lang="en-US" smtClean="0"/>
              <a:t>07-Jan-21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37CB7-4C8A-40C4-B3ED-A2B66B465F44}" type="slidenum">
              <a:rPr lang="en-US" smtClean="0"/>
              <a:t>‹#›</a:t>
            </a:fld>
            <a:endParaRPr lang="en-US"/>
          </a:p>
        </p:txBody>
      </p:sp>
    </p:spTree>
    <p:extLst>
      <p:ext uri="{BB962C8B-B14F-4D97-AF65-F5344CB8AC3E}">
        <p14:creationId xmlns:p14="http://schemas.microsoft.com/office/powerpoint/2010/main" val="20169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8D4B2-38F5-474C-B3E0-C05222A1DCE9}" type="datetimeFigureOut">
              <a:rPr lang="en-US" smtClean="0"/>
              <a:t>07-Jan-21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37CB7-4C8A-40C4-B3ED-A2B66B465F44}"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75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5398D4B2-38F5-474C-B3E0-C05222A1DCE9}" type="datetimeFigureOut">
              <a:rPr lang="en-US" smtClean="0"/>
              <a:t>07-Jan-21</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F2D37CB7-4C8A-40C4-B3ED-A2B66B465F44}"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47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98D4B2-38F5-474C-B3E0-C05222A1DCE9}" type="datetimeFigureOut">
              <a:rPr lang="en-US" smtClean="0"/>
              <a:t>07-Jan-21</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D37CB7-4C8A-40C4-B3ED-A2B66B465F44}"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5638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1C86-D2F3-49E5-935D-AD6D0DFDF9BB}"/>
              </a:ext>
            </a:extLst>
          </p:cNvPr>
          <p:cNvSpPr>
            <a:spLocks noGrp="1"/>
          </p:cNvSpPr>
          <p:nvPr>
            <p:ph type="ctrTitle"/>
          </p:nvPr>
        </p:nvSpPr>
        <p:spPr/>
        <p:txBody>
          <a:bodyPr>
            <a:normAutofit/>
          </a:bodyPr>
          <a:lstStyle/>
          <a:p>
            <a:r>
              <a:rPr lang="en-US" dirty="0"/>
              <a:t>Restaurant Management system</a:t>
            </a:r>
          </a:p>
        </p:txBody>
      </p:sp>
      <p:sp>
        <p:nvSpPr>
          <p:cNvPr id="3" name="Subtitle 2">
            <a:extLst>
              <a:ext uri="{FF2B5EF4-FFF2-40B4-BE49-F238E27FC236}">
                <a16:creationId xmlns:a16="http://schemas.microsoft.com/office/drawing/2014/main" id="{EC8688EF-6EA4-463B-8C14-CA3AE93519F0}"/>
              </a:ext>
            </a:extLst>
          </p:cNvPr>
          <p:cNvSpPr>
            <a:spLocks noGrp="1"/>
          </p:cNvSpPr>
          <p:nvPr>
            <p:ph type="subTitle" idx="1"/>
          </p:nvPr>
        </p:nvSpPr>
        <p:spPr>
          <a:xfrm>
            <a:off x="2417780" y="3429000"/>
            <a:ext cx="8637072" cy="2079021"/>
          </a:xfrm>
        </p:spPr>
        <p:txBody>
          <a:bodyPr>
            <a:normAutofit/>
          </a:bodyPr>
          <a:lstStyle/>
          <a:p>
            <a:r>
              <a:rPr lang="en-US" dirty="0"/>
              <a:t>Name: </a:t>
            </a:r>
            <a:r>
              <a:rPr lang="en-US" dirty="0" err="1">
                <a:latin typeface="Times New Roman" panose="02020603050405020304" pitchFamily="18" charset="0"/>
                <a:cs typeface="Times New Roman" panose="02020603050405020304" pitchFamily="18" charset="0"/>
              </a:rPr>
              <a:t>mD.</a:t>
            </a:r>
            <a:r>
              <a:rPr lang="en-US" dirty="0">
                <a:latin typeface="Times New Roman" panose="02020603050405020304" pitchFamily="18" charset="0"/>
                <a:cs typeface="Times New Roman" panose="02020603050405020304" pitchFamily="18" charset="0"/>
              </a:rPr>
              <a:t> Tasiful Alam (2018-1-60-171)</a:t>
            </a:r>
          </a:p>
          <a:p>
            <a:r>
              <a:rPr lang="en-US" dirty="0">
                <a:latin typeface="Times New Roman" panose="02020603050405020304" pitchFamily="18" charset="0"/>
                <a:cs typeface="Times New Roman" panose="02020603050405020304" pitchFamily="18" charset="0"/>
              </a:rPr>
              <a:t>Name: </a:t>
            </a:r>
            <a:r>
              <a:rPr lang="en-US" dirty="0" err="1">
                <a:latin typeface="Times New Roman" panose="02020603050405020304" pitchFamily="18" charset="0"/>
                <a:cs typeface="Times New Roman" panose="02020603050405020304" pitchFamily="18" charset="0"/>
              </a:rPr>
              <a:t>SaRDER</a:t>
            </a:r>
            <a:r>
              <a:rPr lang="en-US" dirty="0">
                <a:latin typeface="Times New Roman" panose="02020603050405020304" pitchFamily="18" charset="0"/>
                <a:cs typeface="Times New Roman" panose="02020603050405020304" pitchFamily="18" charset="0"/>
              </a:rPr>
              <a:t> IFTHEKHAR AHMED(2018-1-60-181)</a:t>
            </a:r>
          </a:p>
          <a:p>
            <a:r>
              <a:rPr lang="en-US" dirty="0">
                <a:latin typeface="Times New Roman" panose="02020603050405020304" pitchFamily="18" charset="0"/>
                <a:cs typeface="Times New Roman" panose="02020603050405020304" pitchFamily="18" charset="0"/>
              </a:rPr>
              <a:t>Name:  MD. NURUL ABRAR(2018-1-60-139)</a:t>
            </a:r>
          </a:p>
          <a:p>
            <a:endParaRPr lang="en-US" dirty="0"/>
          </a:p>
        </p:txBody>
      </p:sp>
    </p:spTree>
    <p:extLst>
      <p:ext uri="{BB962C8B-B14F-4D97-AF65-F5344CB8AC3E}">
        <p14:creationId xmlns:p14="http://schemas.microsoft.com/office/powerpoint/2010/main" val="115892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762E-35D7-4ABF-A40B-7543B18F8D25}"/>
              </a:ext>
            </a:extLst>
          </p:cNvPr>
          <p:cNvSpPr>
            <a:spLocks noGrp="1"/>
          </p:cNvSpPr>
          <p:nvPr>
            <p:ph type="ctrTitle"/>
          </p:nvPr>
        </p:nvSpPr>
        <p:spPr/>
        <p:txBody>
          <a:bodyPr/>
          <a:lstStyle/>
          <a:p>
            <a:r>
              <a:rPr lang="en-US" dirty="0"/>
              <a:t>INRODUCTION:</a:t>
            </a:r>
          </a:p>
        </p:txBody>
      </p:sp>
      <p:sp>
        <p:nvSpPr>
          <p:cNvPr id="3" name="Subtitle 2">
            <a:extLst>
              <a:ext uri="{FF2B5EF4-FFF2-40B4-BE49-F238E27FC236}">
                <a16:creationId xmlns:a16="http://schemas.microsoft.com/office/drawing/2014/main" id="{C2F15949-370A-4FFF-97BF-D3E8B4DFE1F0}"/>
              </a:ext>
            </a:extLst>
          </p:cNvPr>
          <p:cNvSpPr>
            <a:spLocks noGrp="1"/>
          </p:cNvSpPr>
          <p:nvPr>
            <p:ph type="subTitle" idx="1"/>
          </p:nvPr>
        </p:nvSpPr>
        <p:spPr>
          <a:xfrm>
            <a:off x="2369489" y="3514271"/>
            <a:ext cx="8685363" cy="2541431"/>
          </a:xfrm>
        </p:spPr>
        <p:txBody>
          <a:bodyPr>
            <a:normAutofit/>
          </a:bodyPr>
          <a:lstStyle/>
          <a:p>
            <a:r>
              <a:rPr lang="en-US" cap="none" dirty="0">
                <a:latin typeface="Times New Roman" panose="02020603050405020304" pitchFamily="18" charset="0"/>
                <a:cs typeface="Times New Roman" panose="02020603050405020304" pitchFamily="18" charset="0"/>
              </a:rPr>
              <a:t>Restaurant Management system is an application system which are generally small or medium in size. It is basically used by restaurants to manage the restaurants record using the employee details, customer details address, order details, item list, discount, delivery man details, customer rank etc. It uses different entities to provide best service to customer.</a:t>
            </a:r>
          </a:p>
        </p:txBody>
      </p:sp>
    </p:spTree>
    <p:extLst>
      <p:ext uri="{BB962C8B-B14F-4D97-AF65-F5344CB8AC3E}">
        <p14:creationId xmlns:p14="http://schemas.microsoft.com/office/powerpoint/2010/main" val="97758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81BF-760F-43FB-AF18-6B33514DD90D}"/>
              </a:ext>
            </a:extLst>
          </p:cNvPr>
          <p:cNvSpPr>
            <a:spLocks noGrp="1"/>
          </p:cNvSpPr>
          <p:nvPr>
            <p:ph type="title"/>
          </p:nvPr>
        </p:nvSpPr>
        <p:spPr>
          <a:xfrm>
            <a:off x="1534695" y="804889"/>
            <a:ext cx="9520157" cy="864885"/>
          </a:xfrm>
        </p:spPr>
        <p:txBody>
          <a:bodyPr/>
          <a:lstStyle/>
          <a:p>
            <a:r>
              <a:rPr lang="en-US" dirty="0"/>
              <a:t>ER-DIAGRAM: </a:t>
            </a:r>
          </a:p>
        </p:txBody>
      </p:sp>
      <p:sp>
        <p:nvSpPr>
          <p:cNvPr id="3" name="Content Placeholder 2">
            <a:extLst>
              <a:ext uri="{FF2B5EF4-FFF2-40B4-BE49-F238E27FC236}">
                <a16:creationId xmlns:a16="http://schemas.microsoft.com/office/drawing/2014/main" id="{816A1BFA-6E40-4A20-9B86-C30D0F979C15}"/>
              </a:ext>
            </a:extLst>
          </p:cNvPr>
          <p:cNvSpPr>
            <a:spLocks noGrp="1"/>
          </p:cNvSpPr>
          <p:nvPr>
            <p:ph sz="half" idx="1"/>
          </p:nvPr>
        </p:nvSpPr>
        <p:spPr>
          <a:xfrm>
            <a:off x="1534695" y="2130950"/>
            <a:ext cx="3760874" cy="3593988"/>
          </a:xfrm>
        </p:spPr>
        <p:txBody>
          <a:bodyPr/>
          <a:lstStyle/>
          <a:p>
            <a:r>
              <a:rPr lang="en-US" dirty="0"/>
              <a:t>An Entity Relationship Diagram (ERD) is a visual representation of different entities within a system and how they relate to each other.</a:t>
            </a:r>
          </a:p>
        </p:txBody>
      </p:sp>
      <p:pic>
        <p:nvPicPr>
          <p:cNvPr id="6" name="Content Placeholder 5">
            <a:extLst>
              <a:ext uri="{FF2B5EF4-FFF2-40B4-BE49-F238E27FC236}">
                <a16:creationId xmlns:a16="http://schemas.microsoft.com/office/drawing/2014/main" id="{C2A8DE95-9579-46D0-BBF3-1DABA55948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90983" y="1745353"/>
            <a:ext cx="6599583" cy="4307757"/>
          </a:xfrm>
        </p:spPr>
      </p:pic>
    </p:spTree>
    <p:extLst>
      <p:ext uri="{BB962C8B-B14F-4D97-AF65-F5344CB8AC3E}">
        <p14:creationId xmlns:p14="http://schemas.microsoft.com/office/powerpoint/2010/main" val="394891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B1B6-D4E8-4D04-AA7C-52156F48B978}"/>
              </a:ext>
            </a:extLst>
          </p:cNvPr>
          <p:cNvSpPr>
            <a:spLocks noGrp="1"/>
          </p:cNvSpPr>
          <p:nvPr>
            <p:ph type="title"/>
          </p:nvPr>
        </p:nvSpPr>
        <p:spPr/>
        <p:txBody>
          <a:bodyPr/>
          <a:lstStyle/>
          <a:p>
            <a:r>
              <a:rPr kumimoji="0" lang="en-US" sz="24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As seen on figure above the ER diagram has Nine entities :</a:t>
            </a:r>
            <a:b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endParaRPr lang="en-US" dirty="0"/>
          </a:p>
        </p:txBody>
      </p:sp>
      <p:sp>
        <p:nvSpPr>
          <p:cNvPr id="3" name="Content Placeholder 2">
            <a:extLst>
              <a:ext uri="{FF2B5EF4-FFF2-40B4-BE49-F238E27FC236}">
                <a16:creationId xmlns:a16="http://schemas.microsoft.com/office/drawing/2014/main" id="{7391ABFD-9C7F-4B12-A340-E804AF1FC653}"/>
              </a:ext>
            </a:extLst>
          </p:cNvPr>
          <p:cNvSpPr>
            <a:spLocks noGrp="1"/>
          </p:cNvSpPr>
          <p:nvPr>
            <p:ph idx="1"/>
          </p:nvPr>
        </p:nvSpPr>
        <p:spPr>
          <a:xfrm>
            <a:off x="1534696" y="1717482"/>
            <a:ext cx="9520158" cy="4335999"/>
          </a:xfrm>
        </p:spPr>
        <p:txBody>
          <a:bodyPr>
            <a:normAutofit lnSpcReduction="10000"/>
          </a:bodyPr>
          <a:lstStyle/>
          <a:p>
            <a:pPr>
              <a:buFont typeface="Wingdings" panose="05000000000000000000" pitchFamily="2" charset="2"/>
              <a:buChar char="Ø"/>
            </a:pPr>
            <a:r>
              <a:rPr lang="en-US" dirty="0"/>
              <a:t>Customer                               </a:t>
            </a:r>
          </a:p>
          <a:p>
            <a:pPr>
              <a:buFont typeface="Wingdings" panose="05000000000000000000" pitchFamily="2" charset="2"/>
              <a:buChar char="Ø"/>
            </a:pPr>
            <a:r>
              <a:rPr lang="en-US" dirty="0"/>
              <a:t>Address</a:t>
            </a:r>
          </a:p>
          <a:p>
            <a:pPr>
              <a:buFont typeface="Wingdings" panose="05000000000000000000" pitchFamily="2" charset="2"/>
              <a:buChar char="Ø"/>
            </a:pPr>
            <a:r>
              <a:rPr lang="en-US" dirty="0"/>
              <a:t>Employee</a:t>
            </a:r>
          </a:p>
          <a:p>
            <a:pPr>
              <a:buFont typeface="Wingdings" panose="05000000000000000000" pitchFamily="2" charset="2"/>
              <a:buChar char="Ø"/>
            </a:pPr>
            <a:r>
              <a:rPr lang="en-US" dirty="0"/>
              <a:t>Delivery boy</a:t>
            </a:r>
          </a:p>
          <a:p>
            <a:pPr>
              <a:buFont typeface="Wingdings" panose="05000000000000000000" pitchFamily="2" charset="2"/>
              <a:buChar char="Ø"/>
            </a:pPr>
            <a:r>
              <a:rPr lang="en-US" dirty="0"/>
              <a:t>Item</a:t>
            </a:r>
          </a:p>
          <a:p>
            <a:pPr>
              <a:buFont typeface="Wingdings" panose="05000000000000000000" pitchFamily="2" charset="2"/>
              <a:buChar char="Ø"/>
            </a:pPr>
            <a:r>
              <a:rPr lang="en-US" dirty="0"/>
              <a:t>Payment</a:t>
            </a:r>
          </a:p>
          <a:p>
            <a:pPr>
              <a:buFont typeface="Wingdings" panose="05000000000000000000" pitchFamily="2" charset="2"/>
              <a:buChar char="Ø"/>
            </a:pPr>
            <a:r>
              <a:rPr lang="en-US" dirty="0"/>
              <a:t>Discount</a:t>
            </a:r>
          </a:p>
          <a:p>
            <a:pPr>
              <a:buFont typeface="Wingdings" panose="05000000000000000000" pitchFamily="2" charset="2"/>
              <a:buChar char="Ø"/>
            </a:pPr>
            <a:r>
              <a:rPr lang="en-US" dirty="0"/>
              <a:t>Order</a:t>
            </a:r>
          </a:p>
          <a:p>
            <a:pPr>
              <a:buFont typeface="Wingdings" panose="05000000000000000000" pitchFamily="2" charset="2"/>
              <a:buChar char="Ø"/>
            </a:pPr>
            <a:r>
              <a:rPr lang="en-US" dirty="0"/>
              <a:t>Customer rank</a:t>
            </a:r>
          </a:p>
        </p:txBody>
      </p:sp>
    </p:spTree>
    <p:extLst>
      <p:ext uri="{BB962C8B-B14F-4D97-AF65-F5344CB8AC3E}">
        <p14:creationId xmlns:p14="http://schemas.microsoft.com/office/powerpoint/2010/main" val="402037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715E-51C3-448C-82CD-CC329427EAF6}"/>
              </a:ext>
            </a:extLst>
          </p:cNvPr>
          <p:cNvSpPr>
            <a:spLocks noGrp="1"/>
          </p:cNvSpPr>
          <p:nvPr>
            <p:ph type="title"/>
          </p:nvPr>
        </p:nvSpPr>
        <p:spPr/>
        <p:txBody>
          <a:bodyPr/>
          <a:lstStyle/>
          <a:p>
            <a:r>
              <a:rPr lang="en-US" dirty="0"/>
              <a:t>RELATIONAL SCHEMA:</a:t>
            </a:r>
          </a:p>
        </p:txBody>
      </p:sp>
      <p:sp>
        <p:nvSpPr>
          <p:cNvPr id="3" name="Content Placeholder 2">
            <a:extLst>
              <a:ext uri="{FF2B5EF4-FFF2-40B4-BE49-F238E27FC236}">
                <a16:creationId xmlns:a16="http://schemas.microsoft.com/office/drawing/2014/main" id="{475DD929-4764-411B-8076-0C0D7496C745}"/>
              </a:ext>
            </a:extLst>
          </p:cNvPr>
          <p:cNvSpPr>
            <a:spLocks noGrp="1"/>
          </p:cNvSpPr>
          <p:nvPr>
            <p:ph sz="half" idx="1"/>
          </p:nvPr>
        </p:nvSpPr>
        <p:spPr/>
        <p:txBody>
          <a:bodyPr/>
          <a:lstStyle/>
          <a:p>
            <a:r>
              <a:rPr lang="en-US" dirty="0"/>
              <a:t>A schema is the structure behind data organization. It is a visual representation of how different table relationships enable the schema’s underlying mission business rules for which the database is created. Database schema defines its entities and the relationship among them.</a:t>
            </a:r>
          </a:p>
        </p:txBody>
      </p:sp>
      <p:pic>
        <p:nvPicPr>
          <p:cNvPr id="6" name="Content Placeholder 5">
            <a:extLst>
              <a:ext uri="{FF2B5EF4-FFF2-40B4-BE49-F238E27FC236}">
                <a16:creationId xmlns:a16="http://schemas.microsoft.com/office/drawing/2014/main" id="{AC3A3CF3-4B9A-4742-9CDB-AC9712BD35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89482" y="1864195"/>
            <a:ext cx="5565913" cy="3471130"/>
          </a:xfrm>
        </p:spPr>
      </p:pic>
    </p:spTree>
    <p:extLst>
      <p:ext uri="{BB962C8B-B14F-4D97-AF65-F5344CB8AC3E}">
        <p14:creationId xmlns:p14="http://schemas.microsoft.com/office/powerpoint/2010/main" val="37897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762E-35D7-4ABF-A40B-7543B18F8D25}"/>
              </a:ext>
            </a:extLst>
          </p:cNvPr>
          <p:cNvSpPr>
            <a:spLocks noGrp="1"/>
          </p:cNvSpPr>
          <p:nvPr>
            <p:ph type="ctrTitle"/>
          </p:nvPr>
        </p:nvSpPr>
        <p:spPr/>
        <p:txBody>
          <a:bodyPr/>
          <a:lstStyle/>
          <a:p>
            <a:r>
              <a:rPr lang="en-US" dirty="0"/>
              <a:t>Responsibility:</a:t>
            </a:r>
          </a:p>
        </p:txBody>
      </p:sp>
      <p:sp>
        <p:nvSpPr>
          <p:cNvPr id="3" name="Subtitle 2">
            <a:extLst>
              <a:ext uri="{FF2B5EF4-FFF2-40B4-BE49-F238E27FC236}">
                <a16:creationId xmlns:a16="http://schemas.microsoft.com/office/drawing/2014/main" id="{C2F15949-370A-4FFF-97BF-D3E8B4DFE1F0}"/>
              </a:ext>
            </a:extLst>
          </p:cNvPr>
          <p:cNvSpPr>
            <a:spLocks noGrp="1"/>
          </p:cNvSpPr>
          <p:nvPr>
            <p:ph type="subTitle" idx="1"/>
          </p:nvPr>
        </p:nvSpPr>
        <p:spPr>
          <a:xfrm>
            <a:off x="2369489" y="3514271"/>
            <a:ext cx="8685363" cy="2541431"/>
          </a:xfrm>
        </p:spPr>
        <p:txBody>
          <a:bodyPr>
            <a:normAutofit/>
          </a:bodyPr>
          <a:lstStyle/>
          <a:p>
            <a:r>
              <a:rPr lang="en-US" cap="none" dirty="0">
                <a:latin typeface="Times New Roman" panose="02020603050405020304" pitchFamily="18" charset="0"/>
                <a:cs typeface="Times New Roman" panose="02020603050405020304" pitchFamily="18" charset="0"/>
              </a:rPr>
              <a:t>Name: MD. Tasiful Alam (</a:t>
            </a:r>
            <a:r>
              <a:rPr lang="en-US" cap="none" dirty="0" err="1">
                <a:latin typeface="Times New Roman" panose="02020603050405020304" pitchFamily="18" charset="0"/>
                <a:cs typeface="Times New Roman" panose="02020603050405020304" pitchFamily="18" charset="0"/>
              </a:rPr>
              <a:t>sql</a:t>
            </a:r>
            <a:r>
              <a:rPr lang="en-US" cap="none" dirty="0">
                <a:latin typeface="Times New Roman" panose="02020603050405020304" pitchFamily="18" charset="0"/>
                <a:cs typeface="Times New Roman" panose="02020603050405020304" pitchFamily="18" charset="0"/>
              </a:rPr>
              <a:t> and ppt)</a:t>
            </a:r>
          </a:p>
          <a:p>
            <a:r>
              <a:rPr lang="en-US" cap="none" dirty="0" err="1">
                <a:latin typeface="Times New Roman" panose="02020603050405020304" pitchFamily="18" charset="0"/>
                <a:cs typeface="Times New Roman" panose="02020603050405020304" pitchFamily="18" charset="0"/>
              </a:rPr>
              <a:t>Name:Sarder</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Ifthekhar</a:t>
            </a:r>
            <a:r>
              <a:rPr lang="en-US" cap="none" dirty="0">
                <a:latin typeface="Times New Roman" panose="02020603050405020304" pitchFamily="18" charset="0"/>
                <a:cs typeface="Times New Roman" panose="02020603050405020304" pitchFamily="18" charset="0"/>
              </a:rPr>
              <a:t> Ahmed (Er diagram and design description)</a:t>
            </a:r>
          </a:p>
          <a:p>
            <a:r>
              <a:rPr lang="en-US" cap="none" dirty="0">
                <a:latin typeface="Times New Roman" panose="02020603050405020304" pitchFamily="18" charset="0"/>
                <a:cs typeface="Times New Roman" panose="02020603050405020304" pitchFamily="18" charset="0"/>
              </a:rPr>
              <a:t>Name: MD. Nurul Abrar (report)</a:t>
            </a:r>
            <a:endParaRPr lang="en-US"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6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E93211-69B1-4E54-90E6-4D6045F8F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805" y="1620758"/>
            <a:ext cx="6525945" cy="4509698"/>
          </a:xfrm>
          <a:prstGeom prst="rect">
            <a:avLst/>
          </a:prstGeom>
        </p:spPr>
      </p:pic>
    </p:spTree>
    <p:extLst>
      <p:ext uri="{BB962C8B-B14F-4D97-AF65-F5344CB8AC3E}">
        <p14:creationId xmlns:p14="http://schemas.microsoft.com/office/powerpoint/2010/main" val="27972182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242</TotalTime>
  <Words>226</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Palatino Linotype</vt:lpstr>
      <vt:lpstr>Times New Roman</vt:lpstr>
      <vt:lpstr>Wingdings</vt:lpstr>
      <vt:lpstr>Gallery</vt:lpstr>
      <vt:lpstr>Restaurant Management system</vt:lpstr>
      <vt:lpstr>INRODUCTION:</vt:lpstr>
      <vt:lpstr>ER-DIAGRAM: </vt:lpstr>
      <vt:lpstr>As seen on figure above the ER diagram has Nine entities : </vt:lpstr>
      <vt:lpstr>RELATIONAL SCHEMA:</vt:lpstr>
      <vt:lpstr>Responsibility: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dc:title>
  <dc:creator>Tasiful alam</dc:creator>
  <cp:lastModifiedBy>Tasiful alam</cp:lastModifiedBy>
  <cp:revision>15</cp:revision>
  <dcterms:created xsi:type="dcterms:W3CDTF">2021-01-02T15:51:05Z</dcterms:created>
  <dcterms:modified xsi:type="dcterms:W3CDTF">2021-01-07T15:28:25Z</dcterms:modified>
</cp:coreProperties>
</file>