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5D4FC9-14AC-4092-8543-D4EDEC800EA1}">
          <p14:sldIdLst>
            <p14:sldId id="256"/>
            <p14:sldId id="268"/>
            <p14:sldId id="271"/>
            <p14:sldId id="257"/>
            <p14:sldId id="258"/>
            <p14:sldId id="259"/>
            <p14:sldId id="262"/>
            <p14:sldId id="263"/>
            <p14:sldId id="260"/>
            <p14:sldId id="272"/>
            <p14:sldId id="264"/>
            <p14:sldId id="265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 Einführung in Data Science und maschinelles Lernen </a:t>
            </a:r>
            <a:br>
              <a:rPr lang="de-DE" dirty="0"/>
            </a:br>
            <a:r>
              <a:rPr lang="de-DE" dirty="0"/>
              <a:t>–</a:t>
            </a:r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4"/>
            </a:pPr>
            <a:r>
              <a:rPr lang="de-DE" dirty="0"/>
              <a:t>MAPE für Validierungsdatensatz nach Warengruppen gefiltert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C3550-D364-8560-0161-24461E0D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9" y="3136052"/>
            <a:ext cx="2354141" cy="32712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245C52C-84C2-DE19-2801-6EF2543D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08" y="3097955"/>
            <a:ext cx="2354142" cy="33902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E118C2E-06FD-B612-0E4B-E8F20A0D8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95" y="3201306"/>
            <a:ext cx="2377137" cy="3286906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C72DC17-539B-EEA1-817D-89813CC4B451}"/>
              </a:ext>
            </a:extLst>
          </p:cNvPr>
          <p:cNvSpPr/>
          <p:nvPr/>
        </p:nvSpPr>
        <p:spPr>
          <a:xfrm>
            <a:off x="731520" y="3429000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4F3C49-1E56-9F46-9C23-BB43696FCEC7}"/>
              </a:ext>
            </a:extLst>
          </p:cNvPr>
          <p:cNvSpPr/>
          <p:nvPr/>
        </p:nvSpPr>
        <p:spPr>
          <a:xfrm>
            <a:off x="745600" y="5094668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89DC30-F272-1A40-15BE-A02E70733EF3}"/>
              </a:ext>
            </a:extLst>
          </p:cNvPr>
          <p:cNvSpPr/>
          <p:nvPr/>
        </p:nvSpPr>
        <p:spPr>
          <a:xfrm>
            <a:off x="4686208" y="3499273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F45416-3D30-FB12-8ABB-039AA4884C71}"/>
              </a:ext>
            </a:extLst>
          </p:cNvPr>
          <p:cNvSpPr/>
          <p:nvPr/>
        </p:nvSpPr>
        <p:spPr>
          <a:xfrm>
            <a:off x="4686208" y="5211072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694F57-0FC9-2FE2-FC4C-2ADBC37D9E84}"/>
              </a:ext>
            </a:extLst>
          </p:cNvPr>
          <p:cNvSpPr/>
          <p:nvPr/>
        </p:nvSpPr>
        <p:spPr>
          <a:xfrm>
            <a:off x="8629226" y="3602798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C104F1-0129-CB1D-185C-D5B04FF5F833}"/>
              </a:ext>
            </a:extLst>
          </p:cNvPr>
          <p:cNvSpPr/>
          <p:nvPr/>
        </p:nvSpPr>
        <p:spPr>
          <a:xfrm>
            <a:off x="8688517" y="5309135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Warengruppen nicht mehr als Kategorie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FEE154-120A-5FC3-55A2-B9F7D269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65" y="3585754"/>
            <a:ext cx="4261069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Variablen:</a:t>
            </a:r>
            <a:br>
              <a:rPr lang="de-DE" dirty="0"/>
            </a:br>
            <a:r>
              <a:rPr lang="de-DE" dirty="0"/>
              <a:t>Jahreszeit und Ferien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518</Words>
  <Application>Microsoft Office PowerPoint</Application>
  <PresentationFormat>Breitbild</PresentationFormat>
  <Paragraphs>68</Paragraphs>
  <Slides>14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Variablen: Jahreszeit und Ferien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Optimierung eines neuronalen Netzes:</vt:lpstr>
      <vt:lpstr>„Worst Fail“/„Best Improvement“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18</cp:revision>
  <dcterms:created xsi:type="dcterms:W3CDTF">2024-01-15T12:11:46Z</dcterms:created>
  <dcterms:modified xsi:type="dcterms:W3CDTF">2024-01-23T09:20:05Z</dcterms:modified>
</cp:coreProperties>
</file>