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5"/>
  </p:notesMasterIdLst>
  <p:sldIdLst>
    <p:sldId id="256" r:id="rId2"/>
    <p:sldId id="268" r:id="rId3"/>
    <p:sldId id="257" r:id="rId4"/>
    <p:sldId id="269" r:id="rId5"/>
    <p:sldId id="258" r:id="rId6"/>
    <p:sldId id="259" r:id="rId7"/>
    <p:sldId id="262" r:id="rId8"/>
    <p:sldId id="263" r:id="rId9"/>
    <p:sldId id="260" r:id="rId10"/>
    <p:sldId id="264" r:id="rId11"/>
    <p:sldId id="265" r:id="rId12"/>
    <p:sldId id="261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3" autoAdjust="0"/>
    <p:restoredTop sz="78208" autoAdjust="0"/>
  </p:normalViewPr>
  <p:slideViewPr>
    <p:cSldViewPr snapToGrid="0">
      <p:cViewPr varScale="1">
        <p:scale>
          <a:sx n="89" d="100"/>
          <a:sy n="89" d="100"/>
        </p:scale>
        <p:origin x="167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1589B-D375-4636-8EDE-B73CDB9EEC0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0C3BC-38C1-43FE-B962-4441245910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166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121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553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45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98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44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987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20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7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36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95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61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97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97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ampus.gitbook.io/opencampus-machine-learning-program/projects/requirements#submitting-your-projec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8C8D3-30C9-CC17-B7C4-D75467C0B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Gruppe 2 online – </a:t>
            </a:r>
            <a:br>
              <a:rPr lang="de-DE" dirty="0"/>
            </a:br>
            <a:r>
              <a:rPr lang="de-DE" dirty="0"/>
              <a:t>Alina Jopp und Lea Kock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22757C-130E-EE9D-3A82-0208CBA90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 Einführung in Data Science und maschinelles Lernen</a:t>
            </a:r>
            <a:br>
              <a:rPr lang="de-DE" dirty="0"/>
            </a:br>
            <a:r>
              <a:rPr lang="de-DE" dirty="0"/>
              <a:t>23.01.2024</a:t>
            </a:r>
          </a:p>
        </p:txBody>
      </p:sp>
    </p:spTree>
    <p:extLst>
      <p:ext uri="{BB962C8B-B14F-4D97-AF65-F5344CB8AC3E}">
        <p14:creationId xmlns:p14="http://schemas.microsoft.com/office/powerpoint/2010/main" val="2190637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2"/>
            </a:pPr>
            <a:r>
              <a:rPr lang="de-DE" dirty="0"/>
              <a:t>Darstellung der Loss-Funktionen für Trainings- und Validierungsdatensatz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1731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3"/>
            </a:pPr>
            <a:r>
              <a:rPr lang="de-DE" dirty="0"/>
              <a:t>MAPE je Warengruppe für den Zeitraum vom 1.8.2018 bis 30.7.2019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3231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950F8-DB2E-D2F6-B79E-B0A851C2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Repository: Datensatz, Programmcode und Präsentation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B1886B-F027-AD3A-C0B7-7A29FC2C34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46968"/>
            <a:ext cx="9899890" cy="35086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Woche 10 - Projektpräsentationen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Jedes Team hält eine 8 oder 10-minütige Abschlusspräsentation (genau Info erfolgt in der Vorwoche - bitte darauf achten, dass Ihr die Länge einhaltet!) 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mit den im Folgenden aufgeführten Inhalten.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Präsentation (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Powerpoint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,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Keybote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oder ähnliches)</a:t>
            </a:r>
            <a:endParaRPr kumimoji="0" lang="de-DE" altLang="de-DE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Eure Namen auf der Titelseite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Auflistung und kurze Beschreibung der selbst erstellten Variablen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Balkendiagramme mit Konfidenzintervallen für zwei selbst erstellte Variablen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Optimierung des linearen Modells: Modellgleichung und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adjusted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r²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Art der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Missing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Value Imputation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Optimierung des neuronalen Netzes: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Source Code zur Definition des neuronalen Netzes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Darstellung der Loss-Funktionen für Trainings- und Validierungsdatensatz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MAPEs für den Validierungsdatensatz insgesamt und für jede Warengruppe einzeln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„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Worst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Fail“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Die Dokumentation des Leistungsnachweises erfolgt über das von Euch erstellte Repository, das wie in den READMEs angegeben vervollständigt werden muss. 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Anschließend muss </a:t>
            </a:r>
            <a:r>
              <a:rPr kumimoji="0" lang="de-DE" altLang="de-DE" sz="1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ein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Team-Mitglied das README des Hauptverzeichnisses wie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46DDB"/>
                </a:solidFill>
                <a:effectLst/>
                <a:latin typeface="gitbook-content-font"/>
                <a:cs typeface="Times New Roman" panose="02020603050405020304" pitchFamily="18" charset="0"/>
                <a:hlinkClick r:id="rId2"/>
              </a:rPr>
              <a:t>hier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beschrieben in der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EduHub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-Plattform hochladen.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gitbook-content-font"/>
                <a:cs typeface="Times New Roman" panose="02020603050405020304" pitchFamily="18" charset="0"/>
              </a:rPr>
              <a:t>Die Präsentation </a:t>
            </a:r>
            <a:r>
              <a:rPr lang="de-DE" altLang="de-DE" sz="1200" i="1" dirty="0">
                <a:solidFill>
                  <a:srgbClr val="000000"/>
                </a:solidFill>
                <a:latin typeface="gitbook-content-font"/>
                <a:cs typeface="Times New Roman" panose="02020603050405020304" pitchFamily="18" charset="0"/>
              </a:rPr>
              <a:t>unter 4_Presentation </a:t>
            </a:r>
            <a:r>
              <a:rPr lang="de-DE" altLang="de-DE" sz="1200" dirty="0">
                <a:solidFill>
                  <a:srgbClr val="000000"/>
                </a:solidFill>
                <a:latin typeface="gitbook-content-font"/>
                <a:cs typeface="Times New Roman" panose="02020603050405020304" pitchFamily="18" charset="0"/>
              </a:rPr>
              <a:t>speichern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690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106EC-3DB3-D8F1-EB55-2B80C33C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Do: Präsentation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FB2F16-B54B-151C-D7A4-C8EDAAED5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endParaRPr lang="de-DE" dirty="0"/>
          </a:p>
          <a:p>
            <a:r>
              <a:rPr lang="de-DE" sz="4400" dirty="0"/>
              <a:t>Struktur</a:t>
            </a:r>
          </a:p>
          <a:p>
            <a:r>
              <a:rPr lang="de-DE" sz="4400" dirty="0"/>
              <a:t>Ihre Präsentation sollte grundsätzlich folgendem Aufbau folgen:</a:t>
            </a:r>
          </a:p>
          <a:p>
            <a:r>
              <a:rPr lang="de-DE" sz="4400" dirty="0"/>
              <a:t>Titelfolie: Projektname, Gruppennummer, Namen des Projektteams, Datum und alle anderen relevanten Informationen.</a:t>
            </a:r>
          </a:p>
          <a:p>
            <a:r>
              <a:rPr lang="de-DE" sz="4400" dirty="0"/>
              <a:t>Datensatzmerkmale: 2–3 Folien.</a:t>
            </a:r>
          </a:p>
          <a:p>
            <a:r>
              <a:rPr lang="de-DE" sz="4400" dirty="0"/>
              <a:t>Basismodell: 1 Folie.</a:t>
            </a:r>
          </a:p>
          <a:p>
            <a:r>
              <a:rPr lang="de-DE" sz="4400" dirty="0"/>
              <a:t>Modelldefinition und -bewertung: 2-3 Folien.</a:t>
            </a:r>
          </a:p>
          <a:p>
            <a:r>
              <a:rPr lang="de-DE" sz="4400" dirty="0"/>
              <a:t>Ergebnisse: 1 Folie.</a:t>
            </a:r>
          </a:p>
          <a:p>
            <a:r>
              <a:rPr lang="de-DE" sz="4400" dirty="0"/>
              <a:t>Herausforderungen und Fehler: 1 Folie.</a:t>
            </a:r>
          </a:p>
          <a:p>
            <a:r>
              <a:rPr lang="de-DE" sz="4400" dirty="0"/>
              <a:t>Fragen und Antworten: Letzte Folie mit Angabe des Fragen-und-Antwort-Teils.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786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9FD63-6E07-872A-3A6C-AEC1587E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Datensatzes inkl. Selbst erstellter variablen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E5F3382-FDE6-8322-3906-4CCD508E3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938" y="2417948"/>
            <a:ext cx="857294" cy="139707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2291292-DA77-9332-7E03-4EF8515F4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030" y="2456050"/>
            <a:ext cx="768389" cy="132086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5E76F4F-46BE-7A37-71C9-19D33C009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295" y="2456050"/>
            <a:ext cx="654084" cy="115575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8892980-34F0-3C73-F091-CACF220C0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0135" y="2417948"/>
            <a:ext cx="1358970" cy="155583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7B1A1E7-D4C7-DBB6-B498-707B604E66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8861" y="2564006"/>
            <a:ext cx="939848" cy="140977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388E335-744D-3353-133C-BCE3A20E86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4991" y="4229949"/>
            <a:ext cx="946199" cy="138437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90CC890-EB09-57D2-4BA8-63CD5EE383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0135" y="4373461"/>
            <a:ext cx="717587" cy="160663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F39522BB-5C7E-543D-FDB5-5E31A3AFB8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41224" y="4124234"/>
            <a:ext cx="615982" cy="1403422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7C24B23-5CE8-1E5E-02CC-57A8198159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92253" y="4007687"/>
            <a:ext cx="1212912" cy="1606633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13C535F-C7A9-63B6-4ADA-E2EA57BD32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97262" y="2926704"/>
            <a:ext cx="4075415" cy="177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3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29DFC-890F-8B97-F1EE-0E51C968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selbsterstellten Variablen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1BE102-5884-7E82-32C9-2A107DCCD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Ferien</a:t>
            </a:r>
          </a:p>
          <a:p>
            <a:endParaRPr lang="de-DE" dirty="0"/>
          </a:p>
          <a:p>
            <a:r>
              <a:rPr lang="de-DE" dirty="0"/>
              <a:t>Feiertage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C8D432-EC38-01A8-CAAC-B3D7C5DB8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078" y="2268769"/>
            <a:ext cx="6282734" cy="429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4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29DFC-890F-8B97-F1EE-0E51C968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selbsterstellten Variablen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C8D432-EC38-01A8-CAAC-B3D7C5DB8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4633" y="2268769"/>
            <a:ext cx="6282733" cy="429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19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898FB-9B1F-8AD6-2D04-894E7EF7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Balkendiagramme mit Konfidenzintervallen für zwei selbsterstellte Variablen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BA37989-B998-8956-8C90-9D3BAA5A0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42" y="2366782"/>
            <a:ext cx="5829158" cy="398950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793FED3-6CBC-7BC3-472B-7B5617D7F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2" y="2366782"/>
            <a:ext cx="5829156" cy="398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9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de-DE" dirty="0"/>
              <a:t> Modellgleichung: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523D6F7-A565-35A9-2EF7-5EC21CE8E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61" y="3075586"/>
            <a:ext cx="10412278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3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2"/>
            </a:pPr>
            <a:r>
              <a:rPr lang="de-DE" dirty="0"/>
              <a:t> </a:t>
            </a:r>
            <a:r>
              <a:rPr lang="de-DE" dirty="0" err="1"/>
              <a:t>Adjusted</a:t>
            </a:r>
            <a:r>
              <a:rPr lang="de-DE" dirty="0"/>
              <a:t> r²:</a:t>
            </a:r>
          </a:p>
        </p:txBody>
      </p:sp>
    </p:spTree>
    <p:extLst>
      <p:ext uri="{BB962C8B-B14F-4D97-AF65-F5344CB8AC3E}">
        <p14:creationId xmlns:p14="http://schemas.microsoft.com/office/powerpoint/2010/main" val="291259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3"/>
            </a:pPr>
            <a:r>
              <a:rPr lang="de-DE" dirty="0"/>
              <a:t> MAPE für den Zeitraum vom 1.8.2018 bis 30.7.2019:</a:t>
            </a:r>
          </a:p>
        </p:txBody>
      </p:sp>
    </p:spTree>
    <p:extLst>
      <p:ext uri="{BB962C8B-B14F-4D97-AF65-F5344CB8AC3E}">
        <p14:creationId xmlns:p14="http://schemas.microsoft.com/office/powerpoint/2010/main" val="1283198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de-DE" dirty="0"/>
              <a:t>Source Code der Definition des neuronalen Netzes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230274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363</Words>
  <Application>Microsoft Office PowerPoint</Application>
  <PresentationFormat>Breitbild</PresentationFormat>
  <Paragraphs>50</Paragraphs>
  <Slides>13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Gill Sans MT</vt:lpstr>
      <vt:lpstr>gitbook-content-font</vt:lpstr>
      <vt:lpstr>Times New Roman</vt:lpstr>
      <vt:lpstr>Paket</vt:lpstr>
      <vt:lpstr>Gruppe 2 online –  Alina Jopp und Lea Kock</vt:lpstr>
      <vt:lpstr>Vorstellung des Datensatzes inkl. Selbst erstellter variablen</vt:lpstr>
      <vt:lpstr>Unsere selbsterstellten Variablen</vt:lpstr>
      <vt:lpstr>Unsere selbsterstellten Variablen</vt:lpstr>
      <vt:lpstr>Balkendiagramme mit Konfidenzintervallen für zwei selbsterstellte Variablen</vt:lpstr>
      <vt:lpstr>Optimierung eines linearen Modells („Baseline Modell“):</vt:lpstr>
      <vt:lpstr>Optimierung eines linearen Modells („Baseline Modell“):</vt:lpstr>
      <vt:lpstr>Optimierung eines linearen Modells („Baseline Modell“):</vt:lpstr>
      <vt:lpstr>Optimierung eines neuronalen Netzes:</vt:lpstr>
      <vt:lpstr>Optimierung eines neuronalen Netzes:</vt:lpstr>
      <vt:lpstr>Optimierung eines neuronalen Netzes:</vt:lpstr>
      <vt:lpstr>Repository: Datensatz, Programmcode und Präsentation</vt:lpstr>
      <vt:lpstr>To Do: 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Gruppenarbeit Gruppe 2 – Data Science und maschinelles Lernen</dc:title>
  <dc:creator>Lea Kock</dc:creator>
  <cp:lastModifiedBy>Lea Kock</cp:lastModifiedBy>
  <cp:revision>8</cp:revision>
  <dcterms:created xsi:type="dcterms:W3CDTF">2024-01-15T12:11:46Z</dcterms:created>
  <dcterms:modified xsi:type="dcterms:W3CDTF">2024-01-21T21:16:08Z</dcterms:modified>
</cp:coreProperties>
</file>