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78208" autoAdjust="0"/>
  </p:normalViewPr>
  <p:slideViewPr>
    <p:cSldViewPr snapToGrid="0">
      <p:cViewPr varScale="1">
        <p:scale>
          <a:sx n="89" d="100"/>
          <a:sy n="89" d="100"/>
        </p:scale>
        <p:origin x="16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je Warengruppe für den Zeitraum vom 1.8.2018 bis 30.7.2019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Datensatzes inkl. Selbst erstellter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38" y="2417948"/>
            <a:ext cx="857294" cy="13970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291292-DA77-9332-7E03-4EF8515F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30" y="2456050"/>
            <a:ext cx="768389" cy="13208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295" y="2456050"/>
            <a:ext cx="654084" cy="11557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8892980-34F0-3C73-F091-CACF220C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35" y="2417948"/>
            <a:ext cx="1358970" cy="15558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B1A1E7-D4C7-DBB6-B498-707B604E6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861" y="2564006"/>
            <a:ext cx="939848" cy="14097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991" y="4229949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135" y="4373461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1224" y="4124234"/>
            <a:ext cx="615982" cy="140342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7C24B23-5CE8-1E5E-02CC-57A819815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2253" y="4007687"/>
            <a:ext cx="1212912" cy="160663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13C535F-C7A9-63B6-4ADA-E2EA57BD3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262" y="2926704"/>
            <a:ext cx="4075415" cy="17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BE102-5884-7E82-32C9-2A107DCC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Ferien</a:t>
            </a:r>
          </a:p>
          <a:p>
            <a:endParaRPr lang="de-DE" dirty="0"/>
          </a:p>
          <a:p>
            <a:r>
              <a:rPr lang="de-DE" dirty="0"/>
              <a:t>Feiertage</a:t>
            </a:r>
          </a:p>
        </p:txBody>
      </p:sp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1.8.2018 bis 30.7.2019:</a:t>
            </a:r>
          </a:p>
        </p:txBody>
      </p:sp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Source Code der Definition des neuronalen Netzes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360</Words>
  <Application>Microsoft Office PowerPoint</Application>
  <PresentationFormat>Breitbild</PresentationFormat>
  <Paragraphs>49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gitbook-content-font</vt:lpstr>
      <vt:lpstr>Times New Roman</vt:lpstr>
      <vt:lpstr>Paket</vt:lpstr>
      <vt:lpstr>Gruppe 2 online –  Alina Jopp und Lea Kock</vt:lpstr>
      <vt:lpstr>Vorstellung des Datensatzes inkl. Selbst erstellter variablen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Optimierung eines neuronalen Netzes:</vt:lpstr>
      <vt:lpstr>Optimierung eines neuronalen Netzes:</vt:lpstr>
      <vt:lpstr>Optimierung eines neuronalen Netzes: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7</cp:revision>
  <dcterms:created xsi:type="dcterms:W3CDTF">2024-01-15T12:11:46Z</dcterms:created>
  <dcterms:modified xsi:type="dcterms:W3CDTF">2024-01-21T20:08:04Z</dcterms:modified>
</cp:coreProperties>
</file>