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 Einführung in Data Science und maschinelles Lernen </a:t>
            </a:r>
            <a:br>
              <a:rPr lang="de-DE" dirty="0"/>
            </a:b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735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14</cp:revision>
  <dcterms:created xsi:type="dcterms:W3CDTF">2024-01-15T12:11:46Z</dcterms:created>
  <dcterms:modified xsi:type="dcterms:W3CDTF">2024-01-22T21:54:58Z</dcterms:modified>
</cp:coreProperties>
</file>