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sldIdLst>
    <p:sldId id="256" r:id="rId2"/>
    <p:sldId id="268" r:id="rId3"/>
    <p:sldId id="271" r:id="rId4"/>
    <p:sldId id="257" r:id="rId5"/>
    <p:sldId id="269" r:id="rId6"/>
    <p:sldId id="258" r:id="rId7"/>
    <p:sldId id="259" r:id="rId8"/>
    <p:sldId id="262" r:id="rId9"/>
    <p:sldId id="263" r:id="rId10"/>
    <p:sldId id="260" r:id="rId11"/>
    <p:sldId id="264" r:id="rId12"/>
    <p:sldId id="265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78208" autoAdjust="0"/>
  </p:normalViewPr>
  <p:slideViewPr>
    <p:cSldViewPr snapToGrid="0">
      <p:cViewPr varScale="1">
        <p:scale>
          <a:sx n="83" d="100"/>
          <a:sy n="83" d="100"/>
        </p:scale>
        <p:origin x="126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Source Code der Definition des neuronalen Netzes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je Warengruppe für den Zeitraum vom 1.8.2018 bis 30.7.2019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BE102-5884-7E82-32C9-2A107DCC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Ferien</a:t>
            </a:r>
          </a:p>
          <a:p>
            <a:endParaRPr lang="de-DE" dirty="0"/>
          </a:p>
          <a:p>
            <a:r>
              <a:rPr lang="de-DE" dirty="0"/>
              <a:t>Feiertage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78" y="2268769"/>
            <a:ext cx="6282734" cy="42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4633" y="2268769"/>
            <a:ext cx="6282733" cy="42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23D6F7-A565-35A9-2EF7-5EC21CE8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1" y="3075586"/>
            <a:ext cx="1041227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6994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1.8.2018 bis 30.7.2019:</a:t>
            </a:r>
          </a:p>
        </p:txBody>
      </p:sp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548</Words>
  <Application>Microsoft Office PowerPoint</Application>
  <PresentationFormat>Breitbild</PresentationFormat>
  <Paragraphs>84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gitbook-content-font</vt:lpstr>
      <vt:lpstr>Times New Roman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1/2</vt:lpstr>
      <vt:lpstr>Unsere selbsterstellten Variablen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Optimierung eines neuronalen Netzes:</vt:lpstr>
      <vt:lpstr>Optimierung eines neuronalen Netzes:</vt:lpstr>
      <vt:lpstr>Optimierung eines neuronalen Netzes: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Alina Jopp</cp:lastModifiedBy>
  <cp:revision>9</cp:revision>
  <dcterms:created xsi:type="dcterms:W3CDTF">2024-01-15T12:11:46Z</dcterms:created>
  <dcterms:modified xsi:type="dcterms:W3CDTF">2024-01-22T11:46:02Z</dcterms:modified>
</cp:coreProperties>
</file>