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3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729</Words>
  <Application>Microsoft Office PowerPoint</Application>
  <PresentationFormat>Breitbild</PresentationFormat>
  <Paragraphs>90</Paragraphs>
  <Slides>15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„Worst Fail“/„Best Improvement“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12</cp:revision>
  <dcterms:created xsi:type="dcterms:W3CDTF">2024-01-15T12:11:46Z</dcterms:created>
  <dcterms:modified xsi:type="dcterms:W3CDTF">2024-01-22T21:25:40Z</dcterms:modified>
</cp:coreProperties>
</file>