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69" r:id="rId6"/>
    <p:sldId id="258" r:id="rId7"/>
    <p:sldId id="259" r:id="rId8"/>
    <p:sldId id="262" r:id="rId9"/>
    <p:sldId id="263" r:id="rId10"/>
    <p:sldId id="260" r:id="rId11"/>
    <p:sldId id="272" r:id="rId12"/>
    <p:sldId id="264" r:id="rId13"/>
    <p:sldId id="265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99" d="100"/>
          <a:sy n="99" d="100"/>
        </p:scale>
        <p:origin x="6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BE102-5884-7E82-32C9-2A107DCC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Ferien</a:t>
            </a:r>
          </a:p>
          <a:p>
            <a:endParaRPr lang="de-DE" dirty="0"/>
          </a:p>
          <a:p>
            <a:r>
              <a:rPr lang="de-DE" dirty="0"/>
              <a:t>Feiertage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78" y="2268769"/>
            <a:ext cx="6282734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633" y="2268769"/>
            <a:ext cx="6282733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727</Words>
  <Application>Microsoft Office PowerPoint</Application>
  <PresentationFormat>Breitbild</PresentationFormat>
  <Paragraphs>93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1/2</vt:lpstr>
      <vt:lpstr>Unsere selbsterstellten Variablen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Alina Jopp</cp:lastModifiedBy>
  <cp:revision>11</cp:revision>
  <dcterms:created xsi:type="dcterms:W3CDTF">2024-01-15T12:11:46Z</dcterms:created>
  <dcterms:modified xsi:type="dcterms:W3CDTF">2024-01-22T18:27:05Z</dcterms:modified>
</cp:coreProperties>
</file>