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68" r:id="rId3"/>
    <p:sldId id="271" r:id="rId4"/>
    <p:sldId id="257" r:id="rId5"/>
    <p:sldId id="258" r:id="rId6"/>
    <p:sldId id="259" r:id="rId7"/>
    <p:sldId id="262" r:id="rId8"/>
    <p:sldId id="263" r:id="rId9"/>
    <p:sldId id="260" r:id="rId10"/>
    <p:sldId id="272" r:id="rId11"/>
    <p:sldId id="264" r:id="rId12"/>
    <p:sldId id="265" r:id="rId13"/>
    <p:sldId id="273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2365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Einführung in Data Science und maschinelles Lernen –</a:t>
            </a:r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183B-0228-0FB1-55EE-4A5B938D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Worst</a:t>
            </a:r>
            <a:r>
              <a:rPr lang="de-DE" dirty="0"/>
              <a:t> Fail“/„Best </a:t>
            </a:r>
            <a:r>
              <a:rPr lang="de-DE" dirty="0" err="1"/>
              <a:t>Improvement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3542-BCE0-6D45-76C5-2183CEB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6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2/2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3" y="2268769"/>
            <a:ext cx="6282734" cy="429994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73" y="2529266"/>
            <a:ext cx="5521498" cy="3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734</Words>
  <Application>Microsoft Office PowerPoint</Application>
  <PresentationFormat>Breitbild</PresentationFormat>
  <Paragraphs>90</Paragraphs>
  <Slides>15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2/2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„Worst Fail“/„Best Improvement“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13</cp:revision>
  <dcterms:created xsi:type="dcterms:W3CDTF">2024-01-15T12:11:46Z</dcterms:created>
  <dcterms:modified xsi:type="dcterms:W3CDTF">2024-01-22T21:40:41Z</dcterms:modified>
</cp:coreProperties>
</file>