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6FF"/>
    <a:srgbClr val="E4B8FC"/>
    <a:srgbClr val="17A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33" autoAdjust="0"/>
  </p:normalViewPr>
  <p:slideViewPr>
    <p:cSldViewPr snapToGrid="0">
      <p:cViewPr varScale="1">
        <p:scale>
          <a:sx n="50" d="100"/>
          <a:sy n="5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Oiahsdiuoashduiasd</a:t>
            </a:r>
            <a:endParaRPr lang="en-US" dirty="0"/>
          </a:p>
          <a:p>
            <a:r>
              <a:rPr lang="en-US" dirty="0" err="1"/>
              <a:t>Asdasdasd</a:t>
            </a:r>
            <a:endParaRPr lang="en-US" dirty="0"/>
          </a:p>
          <a:p>
            <a:r>
              <a:rPr lang="en-US" dirty="0" err="1"/>
              <a:t>Asd</a:t>
            </a:r>
            <a:endParaRPr lang="en-US" dirty="0"/>
          </a:p>
          <a:p>
            <a:r>
              <a:rPr lang="en-US" dirty="0"/>
              <a:t>Sa</a:t>
            </a:r>
          </a:p>
          <a:p>
            <a:r>
              <a:rPr lang="en-US" dirty="0"/>
              <a:t>Das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err="1"/>
              <a:t>קירובים</a:t>
            </a:r>
            <a:endParaRPr lang="he-IL" b="0" dirty="0"/>
          </a:p>
          <a:p>
            <a:pPr algn="r" rtl="1"/>
            <a:r>
              <a:rPr lang="he-IL" b="0" dirty="0"/>
              <a:t>אי אפשר לפתור בעיות </a:t>
            </a:r>
            <a:r>
              <a:rPr lang="en-US" b="0" dirty="0"/>
              <a:t>NP</a:t>
            </a:r>
            <a:r>
              <a:rPr lang="he-IL" b="0" dirty="0"/>
              <a:t> קשות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הבעיה הפשוטה ביותר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 </a:t>
            </a:r>
            <a:r>
              <a:rPr lang="en-US" b="0" dirty="0"/>
              <a:t>partition</a:t>
            </a:r>
          </a:p>
          <a:p>
            <a:pPr algn="r" rtl="1"/>
            <a:r>
              <a:rPr lang="he-IL" b="0" dirty="0"/>
              <a:t>מהבעיה שלנו -&gt; לבעיה הפשוטה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6101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chemeClr val="tx1"/>
                </a:solidFill>
              </a:rPr>
              <a:t>אלגוריתמי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FFC000"/>
                </a:solidFill>
              </a:rPr>
              <a:t>למעבדים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כיצד נשבץ על מנת למזער את זמן הריצה?</a:t>
            </a:r>
          </a:p>
          <a:p>
            <a:pPr algn="r" rtl="1"/>
            <a:endParaRPr lang="en-US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יעילות האלגוריתם המשבץ – זניח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417D-A17A-E9AA-9CC4-3B29C5C1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9" y="2937059"/>
            <a:ext cx="4762806" cy="37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247</TotalTime>
  <Words>299</Words>
  <Application>Microsoft Office PowerPoint</Application>
  <PresentationFormat>Widescreen</PresentationFormat>
  <Paragraphs>83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Elya Athlan</cp:lastModifiedBy>
  <cp:revision>81</cp:revision>
  <dcterms:created xsi:type="dcterms:W3CDTF">2024-07-25T16:08:10Z</dcterms:created>
  <dcterms:modified xsi:type="dcterms:W3CDTF">2024-08-12T08:58:58Z</dcterms:modified>
</cp:coreProperties>
</file>