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635" y="1482260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rgbClr val="92D050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rgbClr val="92D050"/>
                </a:solidFill>
              </a:rPr>
              <a:t>P</a:t>
            </a:r>
            <a:r>
              <a:rPr lang="he-IL" sz="2400" dirty="0">
                <a:solidFill>
                  <a:srgbClr val="92D050"/>
                </a:solidFill>
              </a:rPr>
              <a:t> מקרב בסביבה הטרוגנית</a:t>
            </a:r>
            <a:endParaRPr lang="en-GB" sz="2400" dirty="0">
              <a:solidFill>
                <a:srgbClr val="92D05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80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rgbClr val="92D050"/>
                </a:solidFill>
              </a:rPr>
              <a:t>540 קבצי </a:t>
            </a:r>
            <a:r>
              <a:rPr lang="en-US" sz="2800" dirty="0">
                <a:solidFill>
                  <a:srgbClr val="92D050"/>
                </a:solidFill>
              </a:rPr>
              <a:t>DAG</a:t>
            </a:r>
            <a:endParaRPr lang="he-IL" sz="2800" dirty="0">
              <a:solidFill>
                <a:srgbClr val="92D050"/>
              </a:solidFill>
            </a:endParaRPr>
          </a:p>
          <a:p>
            <a:pPr algn="r" rtl="1"/>
            <a:r>
              <a:rPr lang="he-IL" sz="2800" dirty="0">
                <a:solidFill>
                  <a:srgbClr val="92D050"/>
                </a:solidFill>
              </a:rPr>
              <a:t>~5000 משימות בכל קובץ</a:t>
            </a:r>
            <a:endParaRPr lang="en-GB" sz="2800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E3D43-E85A-D343-072C-F7F09660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85" y="1977187"/>
            <a:ext cx="918338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732449"/>
            <a:ext cx="7689470" cy="3482281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rgbClr val="92D050"/>
                </a:solidFill>
              </a:rPr>
              <a:t>תור דחוף ולא דחוף – קדימויות</a:t>
            </a:r>
          </a:p>
          <a:p>
            <a:pPr algn="r" rtl="1"/>
            <a:endParaRPr lang="he-IL" sz="2800" dirty="0">
              <a:solidFill>
                <a:srgbClr val="92D050"/>
              </a:solidFill>
            </a:endParaRPr>
          </a:p>
          <a:p>
            <a:pPr algn="r" rtl="1"/>
            <a:r>
              <a:rPr lang="he-IL" sz="2800" dirty="0">
                <a:solidFill>
                  <a:srgbClr val="92D050"/>
                </a:solidFill>
              </a:rPr>
              <a:t>אלגוריתמי </a:t>
            </a:r>
            <a:r>
              <a:rPr lang="en-US" sz="2800" dirty="0">
                <a:solidFill>
                  <a:srgbClr val="92D050"/>
                </a:solidFill>
              </a:rPr>
              <a:t>online</a:t>
            </a:r>
            <a:endParaRPr lang="he-IL" sz="2800" dirty="0">
              <a:solidFill>
                <a:srgbClr val="92D050"/>
              </a:solidFill>
            </a:endParaRPr>
          </a:p>
          <a:p>
            <a:pPr algn="r" rtl="1"/>
            <a:endParaRPr lang="he-IL" sz="2800" dirty="0">
              <a:solidFill>
                <a:srgbClr val="92D050"/>
              </a:solidFill>
            </a:endParaRPr>
          </a:p>
          <a:p>
            <a:pPr algn="r" rtl="1"/>
            <a:r>
              <a:rPr lang="he-IL" sz="2800" dirty="0">
                <a:solidFill>
                  <a:srgbClr val="92D050"/>
                </a:solidFill>
              </a:rPr>
              <a:t>ערכי סף</a:t>
            </a:r>
          </a:p>
          <a:p>
            <a:pPr marL="36900" indent="0" algn="r" rtl="1">
              <a:buNone/>
            </a:pPr>
            <a:endParaRPr lang="he-IL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D268-84AA-19AC-FA80-8755E1AA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43" y="1876515"/>
            <a:ext cx="852606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17" y="1732449"/>
            <a:ext cx="6589540" cy="1951655"/>
          </a:xfrm>
        </p:spPr>
        <p:txBody>
          <a:bodyPr>
            <a:normAutofit/>
          </a:bodyPr>
          <a:lstStyle/>
          <a:p>
            <a:pPr algn="r" rtl="1"/>
            <a:r>
              <a:rPr lang="en-US" sz="2800" dirty="0">
                <a:solidFill>
                  <a:srgbClr val="92D050"/>
                </a:solidFill>
              </a:rPr>
              <a:t>Clustering</a:t>
            </a:r>
            <a:endParaRPr lang="he-IL" sz="2800" dirty="0">
              <a:solidFill>
                <a:srgbClr val="92D050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rgbClr val="92D050"/>
              </a:solidFill>
            </a:endParaRPr>
          </a:p>
          <a:p>
            <a:pPr algn="r" rtl="1"/>
            <a:r>
              <a:rPr lang="he-IL" sz="2800" dirty="0">
                <a:solidFill>
                  <a:srgbClr val="92D050"/>
                </a:solidFill>
              </a:rPr>
              <a:t>המרת </a:t>
            </a:r>
            <a:r>
              <a:rPr lang="en-US" sz="2800" dirty="0">
                <a:solidFill>
                  <a:srgbClr val="92D050"/>
                </a:solidFill>
              </a:rPr>
              <a:t>Critical Time</a:t>
            </a:r>
            <a:r>
              <a:rPr lang="he-IL" sz="2800" dirty="0">
                <a:solidFill>
                  <a:srgbClr val="92D050"/>
                </a:solidFill>
              </a:rPr>
              <a:t> לאלגוריתמי </a:t>
            </a:r>
            <a:r>
              <a:rPr lang="en-US" sz="2800" dirty="0">
                <a:solidFill>
                  <a:srgbClr val="92D050"/>
                </a:solidFill>
              </a:rPr>
              <a:t>online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47</TotalTime>
  <Words>72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Task Scheduling for Parallel Computation in Heterogeneous Systems</vt:lpstr>
      <vt:lpstr>שאלות מרכזיות</vt:lpstr>
      <vt:lpstr>האלגוריתם החמדן</vt:lpstr>
      <vt:lpstr>קלטים אמיתיים</vt:lpstr>
      <vt:lpstr>השוואת מתזמנים \ היוריסטיקות</vt:lpstr>
      <vt:lpstr>אלגוריתם מעשי</vt:lpstr>
      <vt:lpstr>אלגוריתם מעשי - תוצאות</vt:lpstr>
      <vt:lpstr>המשך?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13</cp:revision>
  <dcterms:created xsi:type="dcterms:W3CDTF">2024-07-25T16:08:10Z</dcterms:created>
  <dcterms:modified xsi:type="dcterms:W3CDTF">2024-07-25T16:55:59Z</dcterms:modified>
</cp:coreProperties>
</file>