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6534-8DF5-400D-BE91-70DF87A62593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8491-E9EA-4A50-BD44-C51501691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36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6534-8DF5-400D-BE91-70DF87A62593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8491-E9EA-4A50-BD44-C51501691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02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6534-8DF5-400D-BE91-70DF87A62593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8491-E9EA-4A50-BD44-C51501691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504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6534-8DF5-400D-BE91-70DF87A62593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8491-E9EA-4A50-BD44-C51501691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34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6534-8DF5-400D-BE91-70DF87A62593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8491-E9EA-4A50-BD44-C51501691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132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6534-8DF5-400D-BE91-70DF87A62593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8491-E9EA-4A50-BD44-C51501691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50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6534-8DF5-400D-BE91-70DF87A62593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8491-E9EA-4A50-BD44-C51501691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997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6534-8DF5-400D-BE91-70DF87A62593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8491-E9EA-4A50-BD44-C51501691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217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6534-8DF5-400D-BE91-70DF87A62593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8491-E9EA-4A50-BD44-C51501691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35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6534-8DF5-400D-BE91-70DF87A62593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5DD8491-E9EA-4A50-BD44-C51501691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21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6534-8DF5-400D-BE91-70DF87A62593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8491-E9EA-4A50-BD44-C51501691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13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6534-8DF5-400D-BE91-70DF87A62593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8491-E9EA-4A50-BD44-C51501691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9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6534-8DF5-400D-BE91-70DF87A62593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8491-E9EA-4A50-BD44-C51501691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21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6534-8DF5-400D-BE91-70DF87A62593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8491-E9EA-4A50-BD44-C51501691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65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6534-8DF5-400D-BE91-70DF87A62593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8491-E9EA-4A50-BD44-C51501691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71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6534-8DF5-400D-BE91-70DF87A62593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8491-E9EA-4A50-BD44-C51501691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31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6534-8DF5-400D-BE91-70DF87A62593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8491-E9EA-4A50-BD44-C51501691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11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AD6534-8DF5-400D-BE91-70DF87A62593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DD8491-E9EA-4A50-BD44-C51501691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77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6A5FA-F109-45B5-A4A0-0D02BD702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245" y="681134"/>
            <a:ext cx="8895184" cy="81341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Что такое </a:t>
            </a:r>
            <a:r>
              <a:rPr lang="en-US" b="1" dirty="0"/>
              <a:t>Big data</a:t>
            </a:r>
            <a:r>
              <a:rPr lang="ru-RU" b="1" dirty="0"/>
              <a:t> 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71E44F-2BCA-49D7-BA85-CFDEC2849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/>
              <a:t>Презентацию подготовили студенты группы Б8102</a:t>
            </a:r>
            <a:r>
              <a:rPr lang="en-US" dirty="0"/>
              <a:t>:</a:t>
            </a:r>
          </a:p>
          <a:p>
            <a:pPr algn="r"/>
            <a:r>
              <a:rPr lang="ru-RU" dirty="0"/>
              <a:t>Михаил Ушаков</a:t>
            </a:r>
          </a:p>
          <a:p>
            <a:pPr algn="r"/>
            <a:r>
              <a:rPr lang="ru-RU" dirty="0"/>
              <a:t>Даниил </a:t>
            </a:r>
            <a:r>
              <a:rPr lang="ru-RU" dirty="0" err="1"/>
              <a:t>Демидко</a:t>
            </a:r>
            <a:endParaRPr lang="ru-RU" dirty="0"/>
          </a:p>
          <a:p>
            <a:pPr algn="r"/>
            <a:r>
              <a:rPr lang="ru-RU" dirty="0"/>
              <a:t>Станислав Ивановский</a:t>
            </a:r>
          </a:p>
          <a:p>
            <a:pPr algn="r"/>
            <a:r>
              <a:rPr lang="ru-RU" dirty="0"/>
              <a:t>Сергеев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271912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B98EB-22A5-4BD9-8ADC-0A3D30C0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056" y="0"/>
            <a:ext cx="10018713" cy="1752599"/>
          </a:xfrm>
        </p:spPr>
        <p:txBody>
          <a:bodyPr>
            <a:normAutofit/>
          </a:bodyPr>
          <a:lstStyle/>
          <a:p>
            <a:r>
              <a:rPr lang="ru-RU" sz="2400" b="1" dirty="0"/>
              <a:t>Говоря по-русски, </a:t>
            </a:r>
            <a:r>
              <a:rPr lang="ru-RU" sz="2400" b="1" dirty="0" err="1"/>
              <a:t>Big</a:t>
            </a:r>
            <a:r>
              <a:rPr lang="ru-RU" sz="2400" b="1" dirty="0"/>
              <a:t> </a:t>
            </a:r>
            <a:r>
              <a:rPr lang="ru-RU" sz="2400" b="1" dirty="0" err="1"/>
              <a:t>data</a:t>
            </a:r>
            <a:r>
              <a:rPr lang="ru-RU" sz="2400" b="1" dirty="0"/>
              <a:t> — это различные инструменты, подходы и методы обработки как структурированных, так и неструктурированных данных для того, чтобы их использовать для конкретных задач и целей.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4F7A59-86AD-4BA9-8CA3-BFDA5E0ED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3453"/>
            <a:ext cx="6270511" cy="45345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E32F80-1387-4948-A4FA-5A159D9E705A}"/>
              </a:ext>
            </a:extLst>
          </p:cNvPr>
          <p:cNvSpPr txBox="1"/>
          <p:nvPr/>
        </p:nvSpPr>
        <p:spPr>
          <a:xfrm>
            <a:off x="7861220" y="4310744"/>
            <a:ext cx="4170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Неструктурированные данные — это информация, которая не имеет заранее определённой структуры или не организована в определённом порядке</a:t>
            </a:r>
            <a:r>
              <a:rPr lang="ru-RU" dirty="0"/>
              <a:t>.</a:t>
            </a:r>
          </a:p>
        </p:txBody>
      </p:sp>
      <p:pic>
        <p:nvPicPr>
          <p:cNvPr id="8" name="Рисунок 7" descr="Поделиться">
            <a:extLst>
              <a:ext uri="{FF2B5EF4-FFF2-40B4-BE49-F238E27FC236}">
                <a16:creationId xmlns:a16="http://schemas.microsoft.com/office/drawing/2014/main" id="{FC6E2D0B-0EAA-44AA-9EB1-F50F4AA1DF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46820" y="43107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0487C-32B2-41D0-ADD8-4022FE60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4636571" cy="741784"/>
          </a:xfrm>
        </p:spPr>
        <p:txBody>
          <a:bodyPr/>
          <a:lstStyle/>
          <a:p>
            <a:r>
              <a:rPr lang="ru-RU" dirty="0"/>
              <a:t>Немного истории…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A44559-9EA3-463D-B0ED-68BE6C65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4386"/>
            <a:ext cx="10018713" cy="3124201"/>
          </a:xfrm>
        </p:spPr>
        <p:txBody>
          <a:bodyPr/>
          <a:lstStyle/>
          <a:p>
            <a:r>
              <a:rPr lang="ru-RU" dirty="0"/>
              <a:t>Термин «большие данные» ввёл редактор журнала </a:t>
            </a:r>
            <a:r>
              <a:rPr lang="ru-RU" dirty="0" err="1"/>
              <a:t>Nature</a:t>
            </a:r>
            <a:r>
              <a:rPr lang="ru-RU" dirty="0"/>
              <a:t> Клиффорд Линч ещё в 2008 году в спецвыпуске, посвящённом взрывному росту мировых объёмов информации. Хотя, конечно, сами большие данные существовали и ранее. По словам специалистов, к категории </a:t>
            </a:r>
            <a:r>
              <a:rPr lang="ru-RU" dirty="0" err="1"/>
              <a:t>Big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относится большинство потоков данных свыше 100 Гб в день.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475E23-600B-494D-80F3-531B549B0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698" y="2813725"/>
            <a:ext cx="5392366" cy="404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7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F9298-70A4-4935-8C0B-BE793D51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96" y="0"/>
            <a:ext cx="6894579" cy="760445"/>
          </a:xfrm>
        </p:spPr>
        <p:txBody>
          <a:bodyPr/>
          <a:lstStyle/>
          <a:p>
            <a:r>
              <a:rPr lang="en-US" dirty="0"/>
              <a:t>Big data — </a:t>
            </a:r>
            <a:r>
              <a:rPr lang="ru-RU" dirty="0"/>
              <a:t>простыми словами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45FB0D-A916-4C63-9E0A-266714D22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682" y="760445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 современном мире </a:t>
            </a:r>
            <a:r>
              <a:rPr lang="ru-RU" dirty="0" err="1"/>
              <a:t>Big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— социально-экономический феномен, который связан с тем, что появились новые технологические возможности для анализа огромного количества данных.</a:t>
            </a:r>
          </a:p>
          <a:p>
            <a:r>
              <a:rPr lang="ru-RU" dirty="0"/>
              <a:t>Для простоты понимания представьте супермаркет, в котором все товары лежат не в привычном вам порядке. Хлеб рядом с фруктами, томатная паста около замороженной пиццы, жидкость для розжига напротив стеллажа с тампонами, на котором помимо прочих стоит авокадо, тофу или грибы </a:t>
            </a:r>
            <a:r>
              <a:rPr lang="ru-RU" dirty="0" err="1"/>
              <a:t>шиитаке</a:t>
            </a:r>
            <a:r>
              <a:rPr lang="ru-RU" dirty="0"/>
              <a:t>. </a:t>
            </a:r>
            <a:r>
              <a:rPr lang="ru-RU" dirty="0" err="1"/>
              <a:t>Big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расставляют всё по своим местам и помогают вам найти ореховое молоко, узнать стоимость и срок годности, а еще — кто, кроме вас, покупает такое молоко и чем оно лучше молока коровьего.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20AFFB-336D-4944-B40B-1EF21D3A8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749" y="3859387"/>
            <a:ext cx="4170577" cy="299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0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0" t="2170" r="911" b="5523"/>
          <a:stretch/>
        </p:blipFill>
        <p:spPr>
          <a:xfrm>
            <a:off x="1933542" y="439388"/>
            <a:ext cx="9120249" cy="5557652"/>
          </a:xfrm>
        </p:spPr>
      </p:pic>
    </p:spTree>
    <p:extLst>
      <p:ext uri="{BB962C8B-B14F-4D97-AF65-F5344CB8AC3E}">
        <p14:creationId xmlns:p14="http://schemas.microsoft.com/office/powerpoint/2010/main" val="320932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" b="8235"/>
          <a:stretch/>
        </p:blipFill>
        <p:spPr>
          <a:xfrm>
            <a:off x="1389413" y="339437"/>
            <a:ext cx="8969795" cy="2866901"/>
          </a:xfrm>
        </p:spPr>
      </p:pic>
      <p:sp>
        <p:nvSpPr>
          <p:cNvPr id="5" name="TextBox 4"/>
          <p:cNvSpPr txBox="1"/>
          <p:nvPr/>
        </p:nvSpPr>
        <p:spPr>
          <a:xfrm>
            <a:off x="985651" y="3348841"/>
            <a:ext cx="106501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видно из диаграммы, большинство компаний используют Большие Данные в сфере клиентского сервиса, второе по популярности направление – операционная эффективность, в сфере управления рисками Большие Данные менее распространены на текущий момент.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Следует также отметить, что </a:t>
            </a:r>
            <a:r>
              <a:rPr lang="ru-RU" dirty="0" err="1"/>
              <a:t>Big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являются одной из самых быстрорастущих сфер информационных технологий, согласно статистике, общий объем получаемых и хранимых данных удваивается каждые 1,2 года.</a:t>
            </a:r>
            <a:br>
              <a:rPr lang="ru-RU" dirty="0"/>
            </a:br>
            <a:r>
              <a:rPr lang="ru-RU" dirty="0"/>
              <a:t>За период с 2012 по 2014 год количество данных, ежемесячно передаваемых мобильными сетями, выросло на 81%. По оценкам </a:t>
            </a:r>
            <a:r>
              <a:rPr lang="ru-RU" dirty="0" err="1"/>
              <a:t>Cisco</a:t>
            </a:r>
            <a:r>
              <a:rPr lang="ru-RU" dirty="0"/>
              <a:t>, в 2014 году объем мобильного трафика составил 2,5 </a:t>
            </a:r>
            <a:r>
              <a:rPr lang="ru-RU" dirty="0" err="1"/>
              <a:t>эксабайта</a:t>
            </a:r>
            <a:r>
              <a:rPr lang="ru-RU" dirty="0"/>
              <a:t> (единица измерения количества информации, равная 10^18 стандартным байтам) в месяц, а уже в 2019 году он будет равен 24,3 </a:t>
            </a:r>
            <a:r>
              <a:rPr lang="ru-RU" dirty="0" err="1"/>
              <a:t>эксабайтам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4290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" t="-1" r="-1" b="4958"/>
          <a:stretch/>
        </p:blipFill>
        <p:spPr>
          <a:xfrm>
            <a:off x="498765" y="460662"/>
            <a:ext cx="11186554" cy="5441374"/>
          </a:xfrm>
        </p:spPr>
      </p:pic>
    </p:spTree>
    <p:extLst>
      <p:ext uri="{BB962C8B-B14F-4D97-AF65-F5344CB8AC3E}">
        <p14:creationId xmlns:p14="http://schemas.microsoft.com/office/powerpoint/2010/main" val="337241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" t="379" b="8296"/>
          <a:stretch/>
        </p:blipFill>
        <p:spPr>
          <a:xfrm>
            <a:off x="1318160" y="543296"/>
            <a:ext cx="9904021" cy="4978730"/>
          </a:xfrm>
        </p:spPr>
      </p:pic>
    </p:spTree>
    <p:extLst>
      <p:ext uri="{BB962C8B-B14F-4D97-AF65-F5344CB8AC3E}">
        <p14:creationId xmlns:p14="http://schemas.microsoft.com/office/powerpoint/2010/main" val="90225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0"/>
            <a:ext cx="11435937" cy="6875813"/>
          </a:xfrm>
        </p:spPr>
      </p:pic>
    </p:spTree>
    <p:extLst>
      <p:ext uri="{BB962C8B-B14F-4D97-AF65-F5344CB8AC3E}">
        <p14:creationId xmlns:p14="http://schemas.microsoft.com/office/powerpoint/2010/main" val="703895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16</TotalTime>
  <Words>262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Corbel</vt:lpstr>
      <vt:lpstr>Параллакс</vt:lpstr>
      <vt:lpstr>Что такое Big data ?</vt:lpstr>
      <vt:lpstr>Говоря по-русски, Big data — это различные инструменты, подходы и методы обработки как структурированных, так и неструктурированных данных для того, чтобы их использовать для конкретных задач и целей.</vt:lpstr>
      <vt:lpstr>Немного истории…</vt:lpstr>
      <vt:lpstr>Big data — простыми словами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Big data ?</dc:title>
  <dc:creator>andrey</dc:creator>
  <cp:lastModifiedBy>Admin</cp:lastModifiedBy>
  <cp:revision>3</cp:revision>
  <dcterms:created xsi:type="dcterms:W3CDTF">2018-04-25T09:54:01Z</dcterms:created>
  <dcterms:modified xsi:type="dcterms:W3CDTF">2018-04-25T10:51:32Z</dcterms:modified>
</cp:coreProperties>
</file>