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Montserrat"/>
      <p:regular r:id="rId50"/>
      <p:bold r:id="rId51"/>
      <p:italic r:id="rId52"/>
      <p:boldItalic r:id="rId53"/>
    </p:embeddedFont>
    <p:embeddedFont>
      <p:font typeface="Lat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bold.fntdata"/><Relationship Id="rId50" Type="http://schemas.openxmlformats.org/officeDocument/2006/relationships/font" Target="fonts/Montserrat-regular.fntdata"/><Relationship Id="rId53" Type="http://schemas.openxmlformats.org/officeDocument/2006/relationships/font" Target="fonts/Montserrat-boldItalic.fntdata"/><Relationship Id="rId52" Type="http://schemas.openxmlformats.org/officeDocument/2006/relationships/font" Target="fonts/Montserrat-italic.fntdata"/><Relationship Id="rId11" Type="http://schemas.openxmlformats.org/officeDocument/2006/relationships/slide" Target="slides/slide6.xml"/><Relationship Id="rId55" Type="http://schemas.openxmlformats.org/officeDocument/2006/relationships/font" Target="fonts/Lato-bold.fntdata"/><Relationship Id="rId10" Type="http://schemas.openxmlformats.org/officeDocument/2006/relationships/slide" Target="slides/slide5.xml"/><Relationship Id="rId54" Type="http://schemas.openxmlformats.org/officeDocument/2006/relationships/font" Target="fonts/Lato-regular.fntdata"/><Relationship Id="rId13" Type="http://schemas.openxmlformats.org/officeDocument/2006/relationships/slide" Target="slides/slide8.xml"/><Relationship Id="rId57" Type="http://schemas.openxmlformats.org/officeDocument/2006/relationships/font" Target="fonts/Lato-boldItalic.fntdata"/><Relationship Id="rId12" Type="http://schemas.openxmlformats.org/officeDocument/2006/relationships/slide" Target="slides/slide7.xml"/><Relationship Id="rId56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a15ef171f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a15ef171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a15ef171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a15ef171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a15ef171f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a15ef171f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a15ef171f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a15ef171f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a15ef171f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a15ef171f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a15ef171f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a15ef171f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a15ef171f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a15ef171f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a15ef171f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a15ef171f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a15ef171f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a15ef171f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a15ef171f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a15ef171f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a15ef171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a15ef171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a15ef171f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a15ef171f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a15ef171f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a15ef171f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a15ef171f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a15ef171f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a15ef171f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a15ef171f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a15ef171f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a15ef171f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a15ef171f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a15ef171f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a15ef171f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a15ef171f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a15ef171f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a15ef171f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a15ef171f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a15ef171f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a15ef171f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a15ef171f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a15ef171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a15ef171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a15ef171f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a15ef171f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a15ef171f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a15ef171f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a15ef171f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a15ef171f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a15ef171f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a15ef171f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a15ef171f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a15ef171f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a15ef171f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7a15ef171f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a15ef171f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a15ef171f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a15ef171f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a15ef171f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a15ef171f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a15ef171f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a15ef171f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7a15ef171f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a15ef171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a15ef171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15ef171f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15ef171f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a15ef171f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a15ef171f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a15ef171f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a15ef171f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7a15ef171f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7a15ef171f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a15ef171f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7a15ef171f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a15ef171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a15ef171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a15ef171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a15ef171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a15ef171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a15ef171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a15ef171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a15ef171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a15ef171f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a15ef171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Організація як характеристика менеджменту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Підготував студент 4 курсу, групи ТК-4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Вернигор Віталій.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Механізми координації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406425"/>
            <a:ext cx="7038900" cy="30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14"/>
              <a:t>механізми координації – способи здійснення роботи компонентів організації в єдиній виробничій системі:</a:t>
            </a:r>
            <a:endParaRPr sz="101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014"/>
              <a:t>1. Взаємне узгодження - спосіб координації праці на основі простого процесу неформальних комунікацій. Контроль над процесом виробництва здійснюється самими працівниками.</a:t>
            </a:r>
            <a:endParaRPr sz="101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014"/>
              <a:t>2. Прямий контроль передбачає координацію праці з покладанням відповідальності за роботу інших людей, визначення завдань і спостереження за їх діями на менеджера, який координує роботу декількох операторів.</a:t>
            </a:r>
            <a:endParaRPr sz="101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014"/>
              <a:t>3. Стандартизація виробничих процесів передбачає точне визначення (специфікацію) або програмування змісту праці. Кожна стадія виробництва піддається нормуванню в рамках здійснення виробничого процесу в цілому. Нормуються витрати сировини, матеріалів, напівфабрикатів, електричної та теплової енергії, заробітної плати і т. Д.</a:t>
            </a:r>
            <a:endParaRPr sz="101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014"/>
              <a:t>4. Стандартизація випуску передбачає координацію процесів виконання завдань з організації випуску готових виробів і специфікацію результатів праці: параметрів вироби, норм виробітку і т. Д.</a:t>
            </a:r>
            <a:endParaRPr sz="101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014"/>
              <a:t>5. Стандартизація навичок і кваліфікації означає точне визначення рівня підготовки працівників, необхідного для участі в процесі праці.</a:t>
            </a:r>
            <a:endParaRPr sz="101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014"/>
              <a:t>Ускладнення діяльності організації супроводжується вибором засобів координації: взаємне узгодження замінюється прямим контролем і стандартизацією виробничих процесів, випуску, знань і навичок і - знову до взаємним погодженням.</a:t>
            </a:r>
            <a:endParaRPr sz="101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1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014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Організаційна структура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Організаційна структура включає в себе певну сукупність елементів, за допомогою яких здійснюється поділ робочих завдань і використання всіх видів ресурсів.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1. Комплекс завдань, що виконуються співробітниками в підрозділах, відображає ступінь поділу праці, яка відповідає застосовуваним в організації технічним і технологічним системам. Поділ праці характеризує ступінь деталізації завдань по окремих видах робіт і підрозділам. У кожному з підрозділів співробітники виконують завдання, які ставляться до спеціалізованої функції. Скорочення кола обов'язків супроводжується зростанням ефективності їх виконання.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Владні повноваження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Владні повноваження утворюють командну ланцюжок, що зв'язує співробітників організації і визначає їх підзвітність.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Принципи командного ланцюжка: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Єдиноначальність - підпорядкування лише одному менеджеру.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Скалярні - припускає, що в організації діє чітко визначена лінія владних повноважень, що охоплює всіх працівників: кожен співробітник має повноваження і відповідає за свої дії.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Обсяг владних повноважень у вертикальній ієрархії розподіляється зверху вниз. Посади на вершині ієрархії наділяються більшим обсягом формальних прав, ніж посади на інших її рівнях.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Відповідальність 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Відповідальність - призначені співробітнику обов'язки за рішенням робочих завдань або виконання певних видів діяльності. Владні повноваження відповідні покладеної відповідальності. Для розподілу відповідальності використовується підзвітність і делегування повноважень.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Підзвітність - механізм, за допомогою якого досягається баланс владних повноважень менеджера і покладеної на нього відповідальності.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Делегування - це процес передачі менеджерами владних повноважень і відповідальності співробітникам, які займають позиції на нижніх рівнях ієрархії.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Рівні ієрархії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Рівні ієрархії формуються з лінійних і допоміжних владних повноважень. В організаціях спостерігаються істотні відмінності між лінійними і допоміжними владними повноваженнями, які визначаються місцем менеджера в організаційній структурі (лінійний або допоміжний персонал).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Лінійні підрозділи виконують завдання, безпосередньо пов'язані з основною діяльністю організації (виробництво і реалізація продукції).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Допоміжні підрозділи - підрозділи, які забезпечують надання спеціалізованих послуг лінійним підрозділам (планування, бухгалтерія, праці і заробітної плати, кадрів, реклами і т. Д.).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Лінійні владні повноваження означають, що менеджери мають формальне право керувати і контролювати дії підлеглих.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Допоміжні владні повноваження припускають право давати поради, рекомендації, консультації та пропозиції в галузі техніки і технології.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5.норма керованості(норма контролю) визначає число співробітників, безпосередньо підзвітних менеджеру. Діапазон норми керованості досить широкий і визначається декількома факторами: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рутинність виконуваних підлеглими завдань; виконання співробітниками однотипних робочих завдань; знаходження виконавців в одному приміщенні;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досвід виконавців, при якому жорсткий контроль не потрібен; виконання завдань регламентується правилами;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доступ до систем підтримки та вирішення кадрових питань.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6.Системи координації діяльності виконавців завдань можуть відрізнятися різним рівнем централізації і децентралізації, формалізації і департаментализации.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Централізація </a:t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Централізація означає, що владні повноваження щодо прийняття рішень концентруються на верхніх рівнях управління. Організація централізована, якщо повноваження зосереджені в одних руках.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Децентралізації передбачає зміщення владних повноважень щодо прийняття рішень в напрямку нижніх рівнів. Організація децентралізована, якщо повноваження належать групі людей.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Мотиви </a:t>
            </a:r>
            <a:endParaRPr/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Мотиви централізації: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встановлення та утримання влади в організації; необхідність координації рішень.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Мотиви децентралізації: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рутинність виконуваних підлеглими завдань; розподіл влади в організації;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обсяг, структура і інтенсивність інформації; необхідність реакції на асиметрію інформації; інформаційне перевантаження вищого рівня управління.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Термін «децентралізація» щодо повноважень приня-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ку рішень означає: по-перше, розосередження легітимної влади в організації зверху вниз за рівнями управлінської ієрархії від вищого до лінійного менеджменту (вертикальна децентралізація); по-друге, перехід права прийняття частини рішень до фахівців, які не є керівниками організації (горизонтальна децентралізація). Формально вертикальна і горизонтальна децентралізація розглядаються як окремі поняття, але фактично вони представляють два полюси одного континууму.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Влада може бути розподілена по різним точкам: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селективна децентралізація, передбачає перехід права на прийняття рішень з різних компонентів, наприклад, фінансові рішення приймаються на рівні стратегічної вершини, а виробничі в підрозділах операційного ядра;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паралельна децентралізація означає розподіл прав на прийняття рішень різних типів в одній точці орrанізаціі, наприклад, фінансові та виробничі рішення приймаються в серединній лінії менеджерами підрозділів.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Формалізація - розробка формальних правил, політики, інструкцій, процедур, описів робіт, настанов, відповідно до яких здійснюється управління і контроль над діяльністю співробітників.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Компоненти организації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Организація – порядок розміщення та використання матеріальних, фінансових, трудових та інших видів ресурсів, заснований на поділі праці і механізмах координації виконання робочих завдань.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Організаційна структура - сукупність способів, за допомогою яких бізнес-процес поділяється на окремі завдання і досягається координація дій по вирішенню завдань в рамках єдиної діяльності.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Базові умови створення організаційних структур: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поділ праці і базові компоненти для вирішення окремих завдань;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координація дій по виконанню окремих завдань.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Департаменталізація - поділ організації на підрозділи, групування окремих посадових позицій в організаційні одиниці (підрозділу).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Підходи до розробки структури організації: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функціональний підхід передбачає формування структур по видами діяльності та кваліфікації співробітників, наприклад, технічний відділ, бухгалтерія і т. д .;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дівізіонал'ний підхід передбачає групування підрозділів як самодостатніх організаційних одиниць відповідно до призначення товарів, що випускаються.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Матричний підхід полягає в співіснуванні функціональних і дивізіональних командних ланцюжків, в яких співробітники підзвітні двом безпосереднім начальникам.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Командний підхід означає виконання специфічних завдань і координацію діяльності основних підрозділів, припускаючи, що в організації створюються спеціалізовані групи фахівців.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Мережевий підхід до організації передбачає стислу форму, при якій центральне місце займає офіс, який підтримує за допомогою телекомунікаційних технологій зв'язку з підрозділами.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Функціональний підхід передбачає групування підрозділів на основі близькості видів діяльності, компетенцій і використання ресурсів.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1297500" y="1699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Види організаційних структур</a:t>
            </a:r>
            <a:endParaRPr/>
          </a:p>
        </p:txBody>
      </p:sp>
      <p:sp>
        <p:nvSpPr>
          <p:cNvPr id="255" name="Google Shape;255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Проста структура</a:t>
            </a:r>
            <a:endParaRPr/>
          </a:p>
        </p:txBody>
      </p:sp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Проста структура – організація, всередині якої всі процеси перебувають під особистим контролем підприємця. Організація є втіленням цілей, стртаегіі і бачення особистості засновника. Гнучкість і органічність дозволяють підприємцю зберегти організацію в умовах невизначеності та ризиків середовища протягом тривалого часу.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Характеристики: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нерозвинена (відсутня) техноструктура; незначна чисельність допоміжного персоналу; слабо виражене поділ праці;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незначна диференціація підрозділів; відносно невисока управлінська ієрархія; незначна формалізація поведінки; органічна структура.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Умови розвитку простої структури: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здатність керівника організації осмислити її основні характеристики і одноосібно контролювати прийняття рішень; велике значення культури, так як менш індустріалізовані суспільства з огляду на дефіцит освіченої робочої сили, необхідної для адміністративної діяльності, розташовані до створення організацій навколо сильних лідерів, які координують діяльність за допомогою прямого контролю;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5"/>
          <p:cNvSpPr txBox="1"/>
          <p:nvPr>
            <p:ph idx="1" type="body"/>
          </p:nvPr>
        </p:nvSpPr>
        <p:spPr>
          <a:xfrm>
            <a:off x="1297500" y="393750"/>
            <a:ext cx="7038900" cy="4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сила традицій автократії або харизми може підштовхнути до простій структурі навіть дуже великі організації;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управління організацією єдиним власником, оскільки в цьому випадку відсутній зовнішній контроль.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Варіанти простої структури організації: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нові організації; малі підприємства; кризові організації;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автократичні організації; харизматичні організації.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Проблеми простої структури: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рішення приймаються безпосередньо підприємцем, забезпечивши гнучкість і адаптивність стратегічної реакції, адже все залежить від однієї людини. У той же час централізація чревата дисбалансом стратегічних і оперативних питань. Керівник може захопитися операційними проблемами, випустивши з уваги стратегічні міркування, і навпаки;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висока залежність від фізичного та емоційного стану особистості однієї людини. Один серцевий напад може буквально знищити головного координатора організації;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централізація може стати перешкодою функціонуванню простий організації в усложнившейся середовищі. До моменту здійснення структурних змін власник може чинити їм опір;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проста структура може пригнічувати індивідуальність співробітників. Якщо доля організації залежить від її засновника, у співробітників може з'явитися відчуття "стада, бреде за ватажком".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рання бюрократія</a:t>
            </a:r>
            <a:endParaRPr/>
          </a:p>
        </p:txBody>
      </p:sp>
      <p:sp>
        <p:nvSpPr>
          <p:cNvPr id="273" name="Google Shape;273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рання бюрократія – централізовано керована організація, влада в якій сконцентрована на вершині. Першорядне значення для успішного функціонування має ієрархія управління.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Характеристики: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основний механізм координації - стандартизація праці; ключовий компонент організації - техноструктура; висока формалізація поведінки організації; налагоджена організаційна структура;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чітка ієрархія владних повноважень;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висока централізація влади при прийнятті рішень; хороша керованість організацією;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розмежування лінійних і апаратних функцій; високоспеціалізовані операційні завдання; угруповання завдань за функціональним принципом;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висока ступінь стандартизації праці, виробництва, випуску.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Умови розвитку ранньої бюрократії: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розвивається як раціонально організована структура, яка виконує прості, одноманітні завдання в стабільній зовнішньому середовищі. Проста і стабільна основна діяльність може позбавити ранню бюрократію від адміністративного компонента;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7"/>
          <p:cNvSpPr txBox="1"/>
          <p:nvPr>
            <p:ph idx="1" type="body"/>
          </p:nvPr>
        </p:nvSpPr>
        <p:spPr>
          <a:xfrm>
            <a:off x="1297500" y="393750"/>
            <a:ext cx="7038900" cy="4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відповідає зрілої організації, яка виконує повторювані стандартизовані операції у великому обсязі;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найуспішніше розвивається в масовому виробництві, для якого властиві стандартизовані операції і функціональна структура;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схильна зовнішнього контролю; чим більш значний зовнішній контроль організації, тим більше централізована і формалізована її структура.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Переваги ранніх бюрократії: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втілена раціональність сучасного світу;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одна з причин бюрократизації - технічну перевагу над іншими формами організації;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єдність, субординація, мінімум розбіжностей і конфліктів; легко піддається контролю.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Проблеми розвитку ранніх бюрократії: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непридатність методів організації технічних систем, що виключають на низовому рівні будь-яку можливу розумову роботу і робочу ініціативу, для організації діяльності людей. Ставлення до людей як до засобу, а не особистостям може привести до руйнування сенсу праці і мати руйнівні наслідки для суспільства в цілому. Організації платять за це плинністю кадрів, декваліфікація і саботажем;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зростання освітнього рівня підвищує кар'єрні устремління і пов'язані з роботою очікування (потреба в самореалізації за рахунок потреби в стабільності) громадян;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Опір людей, які не хочуть працювати в запропонованих ним умовах;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адміністративна структура ранньої бюрократії погано пристосована для використання взаємного узгодження. Комунікативні бар'єри (статусні, горизонтальні, вертикальні, лінійні) перешкоджають неформальному спілкуванню;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функціоналізм сприяє зміцненню особистої влади і впливу окремих лічнстей з середовища менеджменту. Посилюється конкуренція серед менеджерів за ресурси, збільшуючи витрати, гіпертрафіруя структуру управління і знижуючи ефективність діяльності організації;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9"/>
          <p:cNvSpPr txBox="1"/>
          <p:nvPr>
            <p:ph idx="1" type="body"/>
          </p:nvPr>
        </p:nvSpPr>
        <p:spPr>
          <a:xfrm>
            <a:off x="1297500" y="393750"/>
            <a:ext cx="7038900" cy="4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право вибору і реалізації стратегії розвитку зосереджується на рівні стратегічної вершини. Ця обставина породжує проблему суміщення функцій розробки стратегії і її здійснення, які повинні бути розділені. Перше - має бути прерогативою вищого керівництва, друге - покладатися на всіх інших працівників організації;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рання бюрократія ефективна в обмеженій сфері. Адаптація до змін умов функціонування пов'язана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зі значними труднощами. На стан ранньої бюрократії негативно впливає динамічність оточення;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рання бюрократія залишається однією з панівних конфігурацій, оскільки основна маса споживачів потребує стандартних, недорогих товарах і послугах, а люди роблять їх більш ефективно, ніж машини, і готові робити це надалі.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Організації з простою і бюрократичної структурами не стали кращими зразками практики інноваційної діяльності. Відмінність класичних видів організаційних стуктур: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орієнтація на виконання завдань, а не вирішення проблем; спрямованість на вдосконалення, а не на розробку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інновацій;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практика управління за допомогою стандартизації.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Тому класичні організаційні структури не відкидають, але і не заохочують активну інноваційну діяльність.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зріла бюрократія</a:t>
            </a:r>
            <a:endParaRPr/>
          </a:p>
        </p:txBody>
      </p:sp>
      <p:sp>
        <p:nvSpPr>
          <p:cNvPr id="297" name="Google Shape;297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зріла бюрократія – організація, створена для виробництва складної і нестандартної продукції, високо професійних видів послуг, для яких властива децентралізована форма управління і колегіальність в прийнятті рішень.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Характеристики: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відсутність явної централізації;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діяльність організацій стандартизована і стабільна; контроль здійснюється професіоналами;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координація передбачає стандартизацію знань і навичок; cтруктура подібних організацій, по суті, - бюрократична; професіонали контролюють не тільки власну діяльність, а й здійснюють колективний контроль над адміністративними рішеннями (найм нових співробітників, просування по службі, розподіл ресурсів і т. д.);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управлінські посади в адміністрації можуть займати тільки фахівці з профільних областей. Як правило, на посади їх вибирають професіонали, а призначення робляться з урахуванням їх думки. Це робить організації досить демократичними структурами;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координації діяльності сама адміністративна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Проблеми зрілої бюрократії: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унікальна, демократична і функціонує відносно автономно. Фахівці високо мотивована і обмежені тільки стандартами професії. Це сприяє розвитку особистих взаємин;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професійна діяльність координується стандартами навичок і знань. Прямий контроль і взаємне узгодження виключені, так як суперечать автономії. Складність праці і результати, які не піддаються чіткому визначенню, роблять стандартизацію праці і випуску - недоцільними;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актуальні механізми координації допоміжного персоналу, який виявляється між вертикальної лінійної владою і горизонтальній владою професійної кваліфікації;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Базові компоненти організації: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Операційне ядро ​​- зона виконання робіт по створенню основної продукції: виробництва товарів і послуг.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Оператори - виконавці головних видо в робіт.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Функції операторів: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переробка сировини і матеріалів в готову продукцію; реалізація і поширення готової продукції становить; технічне обслуговування обладнання.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 Стратегічна вершина - верхній рівень ієрархії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управління бізнес-процесом (президент, виконавчий директор і інші менеджери вищого рівня, здійснюють загальне керівництво).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актуальна координація дій самих професіоналів, так як зріла бюрократія не є єдиним організмом, а являє собою сукупність особистостей, об'єднаних лише спільними ресурсами та допоміжними службами;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актуальна оцінка компетенції та відповідальності фахівців, їх відповідності стандартам професійних вимог;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висока динаміка зміни потреб клієнтів, якої слід відповідати кожному фахівцю;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не відрізняється rібкостью, орієнтована на стандартний випуск, а не створення інновацій;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відрізняються консервативністю і опором змінам звичних підходів. Зміни відбуваються повільно і болісно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Дивізіональна структура</a:t>
            </a:r>
            <a:endParaRPr/>
          </a:p>
        </p:txBody>
      </p:sp>
      <p:sp>
        <p:nvSpPr>
          <p:cNvPr id="315" name="Google Shape;315;p4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Дивізіональна структура – організація, що представляє собою сукупність автономно функціонуючих підрозділів (дивізіонів), об'єднаних адміністративним центром. Кожен підрозділ має власну організаційну структуру.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Характеристики: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основний механізм координації - стандартизація випуску; розвинені структурні взаємозв'язку між адміністратив-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вим центром і підрозділами;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підрозділи створюються відповідно до обслуговуються ринками і наділяються усіма необхідними для їх обслуговування операційними функціями;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філософія зводиться до питання про те, у кого зосереджена відповідальність за прибуток. Так формується підприємницька атмосфера всередині організації (интрапренерства);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кожен підрозділ (дивізіон) може діяти як автономна, відносно самостійна організація, менеджмент якої може не координувати свою роботу з іншими підрозділами;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незважаючи на відносну самостійність дивізіонів і об'єктивне прагнення до децентралізації між центром і підрозділами зберігаються відносини контролю над виконанням.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Проблеми дивизиональной структури</a:t>
            </a:r>
            <a:endParaRPr/>
          </a:p>
        </p:txBody>
      </p:sp>
      <p:sp>
        <p:nvSpPr>
          <p:cNvPr id="321" name="Google Shape;321;p4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Проблеми дивизиональной структури: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центр групує велике число підрозділів, що істотно збільшує обсяг його відповідальності;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діяльність децентралізована, так як кожен дивізіон наділений повноваженнями, необхідними для прийняття рішень щодо своїх власних операцій;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децентралізація обмежена межами дивізіонів і зводиться до делегування повноважень вищих менеджерів керівникам підрозділів (децентралізація вертикального типу);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можливе збереження централізації. Менеджери підрозділів можуть володіти значною владою, перешкоджаючи подальшої вертикальної децентралізації (вниз по командній ланцюжку) або горизонтальній децентралізації (передачі влади фахівцям апарату і операторам).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Між адміністративним центром і підрозділами існує чіткий поділ праці. Комунікації між ними обмежені і носять переважно формальний характер.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Повноваження адміністративного центру: формує загальну стратегію розвитку;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вирішує, які ринки краще для дивізіонів; управляє стратегічним портфелем (створює, набуває,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продає і ліквідує дивізіони - оперативно змінює утримуючи-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ня портфеля);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координує і оцінює діяльність дивізіонів; розподіляє централізовані фінансові ресурси; призначає на посаду керівників дивізіонів.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Повноваження дивізіонів: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самостійно управляють виробництвом і збутом; контролюють операційну діяльність; фороміруют стратегії і заходи по їх реалізації.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Умови виникнення і розвитку дивизиональной форми: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різноманіття ринків;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диверсифікація діяльності по клієнтам і / або регіонах; поділ технічної системи на окремі cегмент.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Стадії переходу до дивізіональної формі</a:t>
            </a:r>
            <a:endParaRPr/>
          </a:p>
        </p:txBody>
      </p:sp>
      <p:sp>
        <p:nvSpPr>
          <p:cNvPr id="333" name="Google Shape;333;p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Стадії переходу до дивізіональної формі: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1.Интегрированная корпорация, с функциональной организационной структурой, развивает одну производственную цепочку.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2.Корпорация кроме основного конечного продукта приступает к продаже промежуточных продуктов (побочных по отношению к продукции основного производства).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3.Развивитие производства промежуточных продуктов до того момента, когда побочный продукт становится важнее основного, стратегическое значение которого сохраняется. Структура приближается к дивизиональной, превращаясь в структуру производства взаимосвязанных продуктов.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4. Виробничий ланцюжок розривається, аж до втрати будь-якого зв'язку між випускаються товарами, призводить корпорацію до конгломератной формі, чистої дівізіонал'ной структурі.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Формування дивизиональной структури починається від інтегрованої корпорації і звершается конгломеративной освітою.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Інтегрована корпорація веде виробничу діяльність, яка представляє собою єдину, нерозривний ланцюжок, завершену кінцевим продуктом, призначеним для споживання.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Конгломерат відрізняється випуском продуктів, які виробляються і автономно від основного виробництва і реалізуються на інших ринках.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Переваги дівізіоналізаціі</a:t>
            </a:r>
            <a:endParaRPr/>
          </a:p>
        </p:txBody>
      </p:sp>
      <p:sp>
        <p:nvSpPr>
          <p:cNvPr id="339" name="Google Shape;339;p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Переваги дівізіоналізаціі: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сприяє концентрації ресурсів на ефективних напрямках бізнесу;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володіє винятковою можливістю диверсифікації капіталу;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розподіляє ризики по різних ринків;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дозволяє ефективно розподіляти капітал всередині організації;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збільшує стратегічну оперативність.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Органіческая структура властива організаціям інноваційного типу, дозволяє об'єднати фахівців різних професій в злагоджено функціонують проектні команди, що поєднують різноманітні знання і навички співробітників. Інноваційна компанія повинна залишатися гнучкою і бути готовою до чергових змін.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Характеристики дивизиональної структури: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ключова роль належить допоміжному персоналу, що утворює інтелектуальний фонд компанії, з представників якого формуються проектні команди і вибираються їх керівники;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основний механізм координації - взаємне узгодження; відсутня вузька спеціалізація роботи підрозділів,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надмірна формалізація поведінки, тотальне планування і контроль;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поєднує різноманітні знання і навички співробітників; досвід створює нові знання;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для збереження організаційної цілісності використовується матрична структура, в якій фахівці групуються в підрозділи, звідки розподіляються по проектним командам для виконання своїх безпосередніх обов'язків - рішення інноваційних завдань;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менеджери Виконуємо роль інтеграторів і посередників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між фахівцями і командами з метою зміцнення організаційної структури компанії, здійснення горизонтальної координації команд і підрозділів;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менеджери працюють в спеціальних групах, сформованих для вирішення конкретних завдань. Норма керованості зазвичай невелика. Багато менеджерів є фахівцями, безпосередньо працюють над проектами разом з іншими членами команд;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фахівці розподілені по всій організаційній ієрархії;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характерна не концентрація влади в однієї частини організаційної структури, а її розосередження по різних ділянках і рівнях.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Умови розвитку органічних структур: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невизначеність зовнішнього середовища сприяє децентралізації управлінських рішень, а динаміка змін його ключових характеристик сприяє вибору органічного типу структури (наприклад, рекламні агентства, які позиціонують себе як органічні структури, прагнуть отримати замовлення в складній, непередбачуваною середовищі, а бюрократичні організації, що діють на тих же ринках, воліють отримувати замовлення в стабільних умовах;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деякі організації виявляють інтерес до органічній структурі в силу динаміки технічних і технологичеких змін (наприклад, обсяг і структура випуску високотехнологічних венчурних компаній залежать від кваліфікації і досвіду фахівців, що працюють в багатопрофільних командах).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Проблеми органічних структур: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органічні структури асоціюються з ранніми стадіями розвитку компанії. Згодом будь-яка органічна структура може проявити схильність до бюрократизації;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органічні структури відрізняються відносно коротким терміном функціонування на ризикованих ринках, які швидко можуть їх зруйнувати. Економічний спад або втрата великого замовника можуть обернутися крахом компанії;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органічні структури мають в експлуатації високотехнологічне обладнання і припускають наявність допоміжного персоналу високої кваліфікації, який має повноваження приймати рішення, змушуючи менеджерів делегувати владні повноваження.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Особливості органічних структур, орієнтованих на інновації</a:t>
            </a:r>
            <a:endParaRPr/>
          </a:p>
        </p:txBody>
      </p:sp>
      <p:sp>
        <p:nvSpPr>
          <p:cNvPr id="363" name="Google Shape;363;p5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Особливості органічних структур, орієнтованих на інновації: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незначна формалізація поведінки;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об'єднання фахівців в багатопрофільні команди, кожна з яких формується для реалізації конкретного інноваційного проекту;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 використання матричної структури заснованої на функціональних і ринкових принципах групування;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влада децентралізована і розподілена вибірково по компонентам організаційної структури;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ознаки монополізації влади на інновації відсутні.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Функції менеджменнта стратегічної вершини: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бачення місії та цілей організації; розробка стратегії та заходів щодо її реалізації;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планування, організація та координація бізнес-процесів; розподіл ресурсів;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створення мотивацій, стимулів і заохочень співробітників; здійснення контролю над діяльністю організації.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Організаційні зміни</a:t>
            </a:r>
            <a:endParaRPr/>
          </a:p>
        </p:txBody>
      </p:sp>
      <p:sp>
        <p:nvSpPr>
          <p:cNvPr id="369" name="Google Shape;369;p5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Організаційні зміни виробляються в процесі активної адаптації менеджменту до зовнішнього середовища. Процес змін визначається дією чотирьох факторів: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дію внутрішніх і зовнішніх сил, що визначають динаміку змін;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усвідомлення необхідності змін менеджментом; усвідомлене ініціювання змін;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реалізація змін.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Рушійні сили організаційних змін: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зовнішні сили (формуються в усіх секторах зовнішнього середовища); внутрішні сили (виникають в процесі діяльності самої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організації та прийнятих управлінських рішень).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Необхідність ініціювання змін відбувається в міру усвідомлення менеджментом виникнення розриву між планованими і реальними показниками діяльності організації.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Здійснення змін відбувається якщо для цього є умови: креативна організаційна атмосфера, всебічно сприяє творчій розробці нових підходів до вирішення виникаючих проблем. Носії креативу розробляють ідеї, які, будучи прийняті організацією, служать імпульсом до її розвитку;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 особиста енергія і зусилля захисників ідеї, співробітників, які усвідомлюють і намагаються відстояти необхідність виробничих або організаційних змін, і критиків ідеї - тих, хто чинить опір просуванню нових ідей;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5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виконавці специфічних функцій: винахідники, які висувають і обґрунтовують нові ідеї; організатори, приймаючі рішення про реалізацію пропозиції і усувають бар'єри на шляху впровадження нововведень;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венчурні команди, відповідальні за розвиток найважливіших інноваційних проектів, що володіють характеристиками креативних організацій.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Опір нерідко супроводжує процес організаційних змін. Менеджмент повинен бути готовий до ідентифікації факторів протидії і вміти залучати працівників до процесу змін.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Причини опору новому</a:t>
            </a:r>
            <a:endParaRPr/>
          </a:p>
        </p:txBody>
      </p:sp>
      <p:sp>
        <p:nvSpPr>
          <p:cNvPr id="387" name="Google Shape;387;p5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Причини опору новому: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власна вигода від опору змінам (впевненість в тому, що зміни в технології праці або структурі негативно позначаться на положенні співробітника;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Cтрах особистих втрат (владних повноважень, падіння престижу, зменшення зарплати або доходів компанії);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брак розуміння і довіри до ініціаторів змін; невизначеність, викликана нестачею інформації про бу-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дущіх події, страх перед невідомим;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відмінності в оцінках доцільності і цілі перетворень. Менеджменту слід не ігнорувати опір, а з'ясувати його причини і розробити стратегію для залучення противників змін на свою сторону.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5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Стратегії, спрямовані на подолання опору змінам, включають в себе два основних підходи: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аналіз силового поля змін ґрунтується на припущенні про те, що зміни є результатом боротьби сил, які спонукають і обмежують зміни;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подолання протидії за рахунок прийомів, що дозволяють полегшити зміни: розширення комунікацій і програм навчання; участь персоналу в змінах; переговори за умовами прийняття та затвердження змін; примус до змін.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Типологія змін: технологічні зміни; продуктові зміни; Структурні зміни; організаційні зміни.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Серединна лінія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Серединна лінія - проміжний рівень ієрархії управління бізнес-процесами, що з'єднує стратегічну вершину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і операційне ядро ​​(від вищих керівників до нижнього рівня ієрархії менеджменту, наприклад, бригадирам і майстрам виробничих дільниць). Число «ланок» ланцюжка менеджерів серединної лінії залежить від розмірів організації і від того, якою мірою менеджмент організації покладається на прямий контроль як засіб координації.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Функції менеджменту серединної лінії: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виконання завдань, вищого менеджменту; інформування вищестоящих про виконання завдань; прийняття рішень в межах своєї компетенції; підготовка пропозицій;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розпорядження ресурсами в рамках підрозділу; управління транскордонними умовами діяльності; участь в розробці стратегії підрозділу.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Посадові обов'язки менеджерів серединної лінії змінюються в міру кар'єрного зростання і переміщення за рівнями управлінської ієрархії. Більш висока посада передбачає зростання рівня складності вирішуваних завдань і зниження ступеня їх деталізації. Завдання найвищого рівня спеціалізації і максимально можливій мірі деталізації вирішуються на нижчому рівні (наприклад, майстрами виробничих дільниць). На цьому рівні завдання сфокусовані безпосередньо на виробничому процесі.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Техноструктура 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Техноструктура об'єднує службовців, що виконують аналітичну роботу і безпосередньо не зайнятих у виробничому процесі, але здатних чинити активний вплив на роботу інших співробітників.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Функції представників техноструктури: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Функції представників техноструктури: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проектування і планування виробничого процесу; стандартизація виробництва і реалізації продукції; нормування ресурсів виробництва;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відбір і підготовка кадрів;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виконання аналітичних і проектних робіт.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Типи службовців техноструктури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Типи службовців техноструктури: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технологи, техніки, нормувальники, інженери по організації виробництва, стандартизуючі виробничі процеси; фахівці з планування та контролю процесів виробництва і якості продукції, стандартизуючі виробничий результат;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інструктори та фахівці з підбору кадрів, стандартизуючі кваліфікацію співробітників.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 Допоміжний персонал забезпечує виконання базових завдань організації за рамками безпосереднього виробництва (бухгалтерія, фінансовий відділ, служба безпеки, комунальні та побутові підрозділи і т. д.)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Функції допоміжного персоналу: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зниження невизначеності, супутньої покупці аналогічних послуг на відкритому ринку;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надання специфічних послуг організації, зберігаючи незалежність від її операційного ядра.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