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e522b9588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e522b9588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e522b9588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e522b9588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e522b958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e522b958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e522b958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e522b958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e522b958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e522b958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e522b9588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e522b9588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e522b9588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e522b9588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e522b9588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e522b9588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e522b9588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e522b9588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ce522b9588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ce522b9588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Типи інформаційних систем, використовуваних для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розв’язання частково структурованих задач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489875" y="40813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Підготував студент групи ТК-4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Вернигор Віталій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Робота першого рівня експертної підтримки виходить з концепції «типових управлінських рішень», відповідно до якої проблемні ситуації, які часто виникають у процесі керування, можна звести до деяких однорідних класів управлінських рішень, тобто до деякого типового набору альтернатив. Для реалізації експертної підтримки на цьому рівні створюється інформаційний фонд збереження й аналізу типових альтернатив.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Якщо проблемна ситуація, що виникла, не асоціюється з наявними класами типових альтернатив, у роботу повинен вступати другий рівень експертної підтримки управлінських рішень. Цей рівень генерує альтернативи на базі наявних в інформаційному фонді даних, правил перетворення і процедур оцінки синтезованих альтернатив.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Інформаційні системи, використовувані для вирішення частково структурованих задач, підрозділяються на два види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550" y="1990050"/>
            <a:ext cx="4630900" cy="2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управлінські звіти, орієнтовані, головним чином, на обробку даних (пошук, сортування, агрегування, фільтрацію). Використовуючи відомості, що містяться в цих звітах, керуючий приймає рішення;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можливі альтернативи рішення. Прийняте рішення при цьому зводиться до вибору однієї з запропонованих альтернатив.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Інформаційні системи, що створюють управлінські звіти, забезпечують інформаційну підтримку користувача, тобто надають доступ до інформації баз даних і її часткову обробку.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Процедури маніпулювання даними в інформаційній системі повинні забезпечувати такі можливості: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складання комбінацій баз даних, одержуваних з різних джерел;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швидке додавання або виключення того чи іншого джерела даних і автоматичне переключення джерел у процесі пошуку даних;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керування даними з використанням можливостей систем керування базами даних;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логічну незалежність даних цього типу від інших баз даних, що входять у підсистему інформаційного забезпечення;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автоматичне відстеження потоку інформації для наповнення баз даних.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Інформаційні системи, що розробляють альтернативи рішень, можуть бути модельними чи експертними. Модельні інформаційні системи надають користувачу математичні, статистичні, фінансові й інші моделі, використання яких полегшує вироблення й оцінку альтернатив рішення. Користувач може одержати відсутню йому для ухвалення рішення інформацію шляхом установлення діалогу з моделлю в процесі її дослідження.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Основними функціями модельної інформаційної системи є: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можливість роботи в середовищі типових математичних моделей, включаючи рішення основних задач моделювання типу «як зробити, щоб?», «що буде, якщо?», аналіз чутливості тощо;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досить швидка й адекватна інтерпретація результатів моделювання;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оперативна підготовка і коригування вхідних параметрів та обмежень моделі;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можливість графічного відображення динаміки моделі;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можливість пояснення користувачеві необхідних кроків формування і роботи моделі.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Експертні інформаційні системи забезпечують вироблення й оцінку можливих альтернатив користувачем за рахунок створення експертних систем, пов’язаних з обробкою знань. Експертна підтримка прийнятих користувачем рішень реалізується на двох рівнях.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