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1E098-6B17-4C19-9EDB-42A515F16CC6}" v="398" dt="2023-01-11T17:50:29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48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3608208" cy="1597585"/>
          </a:xfrm>
        </p:spPr>
        <p:txBody>
          <a:bodyPr>
            <a:normAutofit/>
          </a:bodyPr>
          <a:lstStyle/>
          <a:p>
            <a:r>
              <a:rPr lang="ru-RU" sz="4800" dirty="0">
                <a:cs typeface="Calibri Light"/>
              </a:rPr>
              <a:t>Rogue-like игра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9963" y="3118345"/>
            <a:ext cx="3608208" cy="2059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cs typeface="Calibri"/>
              </a:rPr>
              <a:t>Салахов Максим и Доброхотов Алексей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dirty="0">
                <a:cs typeface="Calibri"/>
              </a:rPr>
              <a:t>Средневековое Приключение.</a:t>
            </a:r>
          </a:p>
          <a:p>
            <a:pPr>
              <a:spcAft>
                <a:spcPts val="600"/>
              </a:spcAft>
            </a:pPr>
            <a:endParaRPr lang="ru-RU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B56B1-33E5-BC6F-9DBD-F58F669CA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025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C7BFA-9228-B5CA-6723-E89B9BA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боя!</a:t>
            </a: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4B53702-C9B1-C711-7964-17585DD2A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840000">
            <a:off x="4994161" y="890016"/>
            <a:ext cx="6464971" cy="3239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07006-4C9B-FFD8-66F2-E208BF177939}"/>
              </a:ext>
            </a:extLst>
          </p:cNvPr>
          <p:cNvSpPr txBox="1"/>
          <p:nvPr/>
        </p:nvSpPr>
        <p:spPr>
          <a:xfrm>
            <a:off x="1720921" y="1532562"/>
            <a:ext cx="23801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-Как не странно,</a:t>
            </a:r>
          </a:p>
          <a:p>
            <a:r>
              <a:rPr lang="ru-RU" dirty="0"/>
              <a:t>но на скрине </a:t>
            </a:r>
          </a:p>
          <a:p>
            <a:r>
              <a:rPr lang="ru-RU" dirty="0"/>
              <a:t>экран </a:t>
            </a:r>
          </a:p>
          <a:p>
            <a:r>
              <a:rPr lang="ru-RU" dirty="0"/>
              <a:t>-А так же кабан</a:t>
            </a:r>
          </a:p>
          <a:p>
            <a:r>
              <a:rPr lang="ru-RU" dirty="0"/>
              <a:t>(он милый)</a:t>
            </a:r>
          </a:p>
        </p:txBody>
      </p:sp>
    </p:spTree>
    <p:extLst>
      <p:ext uri="{BB962C8B-B14F-4D97-AF65-F5344CB8AC3E}">
        <p14:creationId xmlns:p14="http://schemas.microsoft.com/office/powerpoint/2010/main" val="331991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D35D5-6873-DEBA-F804-16B5FEC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настроек!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15D9D47-5A5B-5A03-B7DB-8871A5942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00000">
            <a:off x="6591098" y="494904"/>
            <a:ext cx="5143172" cy="38038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801C0-B748-EE20-C916-0C19BADE616E}"/>
              </a:ext>
            </a:extLst>
          </p:cNvPr>
          <p:cNvSpPr txBox="1"/>
          <p:nvPr/>
        </p:nvSpPr>
        <p:spPr>
          <a:xfrm>
            <a:off x="1693333" y="1364074"/>
            <a:ext cx="43462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-Данный экран открывается при нажатии Esc</a:t>
            </a:r>
          </a:p>
          <a:p>
            <a:r>
              <a:rPr lang="ru-RU" dirty="0"/>
              <a:t>-На нем можно продолжить игру,</a:t>
            </a:r>
          </a:p>
          <a:p>
            <a:r>
              <a:rPr lang="ru-RU" dirty="0"/>
              <a:t>Выйти из игры </a:t>
            </a:r>
          </a:p>
          <a:p>
            <a:r>
              <a:rPr lang="ru-RU" dirty="0"/>
              <a:t>-А так же включить или выключить музыку</a:t>
            </a:r>
          </a:p>
        </p:txBody>
      </p:sp>
    </p:spTree>
    <p:extLst>
      <p:ext uri="{BB962C8B-B14F-4D97-AF65-F5344CB8AC3E}">
        <p14:creationId xmlns:p14="http://schemas.microsoft.com/office/powerpoint/2010/main" val="309845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27978-366B-793A-4085-37590CEE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Здесь будет Блок-схема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18AEA6-6681-A022-DD45-87296686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089063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InterweaveVTI</vt:lpstr>
      <vt:lpstr>Rogue-like игра</vt:lpstr>
      <vt:lpstr>Экран боя!</vt:lpstr>
      <vt:lpstr>Экран настроек!</vt:lpstr>
      <vt:lpstr>Здесь будет Блок-схема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68</cp:revision>
  <dcterms:created xsi:type="dcterms:W3CDTF">2023-01-11T17:14:59Z</dcterms:created>
  <dcterms:modified xsi:type="dcterms:W3CDTF">2023-01-11T17:50:31Z</dcterms:modified>
</cp:coreProperties>
</file>