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9/7/24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9/7/24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200" b="1" i="1" dirty="0" err="1">
                <a:solidFill>
                  <a:srgbClr val="000000"/>
                </a:solidFill>
                <a:latin typeface="Calibri" charset="0"/>
                <a:cs typeface="Calibri" charset="0"/>
              </a:rPr>
              <a:t>Taskeen.A</a:t>
            </a:r>
            <a:endParaRPr lang="en-US" altLang="zh-CN" sz="2200" b="1" i="1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</a:t>
            </a:r>
            <a:r>
              <a:rPr lang="en-IN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8428</a:t>
            </a:r>
            <a:endParaRPr lang="en-US" altLang="zh-CN" sz="2200" b="1" i="1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tasu taskeen</cp:lastModifiedBy>
  <cp:revision>18</cp:revision>
  <dcterms:created xsi:type="dcterms:W3CDTF">2024-03-29T15:07:22Z</dcterms:created>
  <dcterms:modified xsi:type="dcterms:W3CDTF">2024-09-07T10:55:14Z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