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8"/>
  </p:normalViewPr>
  <p:slideViewPr>
    <p:cSldViewPr snapToGrid="0">
      <p:cViewPr>
        <p:scale>
          <a:sx n="103" d="100"/>
          <a:sy n="103" d="100"/>
        </p:scale>
        <p:origin x="113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5D230-4A39-9745-0AAB-6E7641FDB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F97720-FF15-A4FD-E40C-0727B0C83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38376-5C04-50EB-7315-5EB1F669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DBF8-980E-B14A-AE5F-6D22C594EAE8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A17ACB-D6FA-0AEB-E5A6-A52F5E8D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9DFE7-65C8-84F0-3BB4-2654F727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C57F-757A-654E-A135-622C331F0D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711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32E5A-E5A8-7FC9-2A59-2A14ED14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0205F2-3868-690F-68FE-D01FECE5B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ADDF6-02E5-5620-14D5-28295BB3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DBF8-980E-B14A-AE5F-6D22C594EAE8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DAC5D-FB8B-6888-DBDB-5945F372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9A7E06-A703-12A9-B5A8-C4B9DF17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C57F-757A-654E-A135-622C331F0D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111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D56580-3FF2-9B56-83E4-42E374C83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B7A659-DF8D-FA37-1541-2E20893F8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DBDF1-B0E7-6C17-7377-944971B4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DBF8-980E-B14A-AE5F-6D22C594EAE8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599BB-E144-4971-1C32-C9FC0932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F24B06-5B0A-B21D-C460-8982BEB5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C57F-757A-654E-A135-622C331F0D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511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40991-2F29-C431-2A69-429D000A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DBF6E-E7E1-3227-0C6E-4D9AC1F0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5D8065-A5A5-ECF4-F8EF-703E26A4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DBF8-980E-B14A-AE5F-6D22C594EAE8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5F793-A024-2127-412C-359238A2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9DE25-1BED-BA50-08C0-4C93AFEC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C57F-757A-654E-A135-622C331F0D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83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C3189-2389-9DC7-8624-2E86B287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AF42AD-F088-4A1A-DB53-DF6EE92B9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2CF20-35F8-A095-4D26-C8A971B8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DBF8-980E-B14A-AE5F-6D22C594EAE8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9CFA62-00DC-9E17-E57C-8E153F24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73DDE7-9823-74DA-51DB-10752895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C57F-757A-654E-A135-622C331F0D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946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78F93-B98D-B596-D5FE-ED50F249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6A6C3-09CD-C41C-3AB6-8A5E4308C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D899AD-346A-5DCC-4245-88BCCEDDD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E0C921-58D8-73E9-580E-BECE061C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DBF8-980E-B14A-AE5F-6D22C594EAE8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D5567D-81EF-DF57-33B3-52951054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BB7BC-8856-511F-AB17-D3A49380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C57F-757A-654E-A135-622C331F0D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896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0F362-B606-92E5-3ED9-0F2FE582A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859BA-38CB-2E31-2C46-D57813023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E38DA9-F502-6DE5-E5C2-0AD70EDB9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41319C-B46D-8721-7382-2426F09EC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DABA18-B8FB-A63B-64F5-C787197F0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A3C99F-0AA3-5656-09AF-467E8751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DBF8-980E-B14A-AE5F-6D22C594EAE8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AE9FC7-7209-B03B-59BD-7535DB0D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C68D98-FA3B-F9B3-F0D2-69CB44C0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C57F-757A-654E-A135-622C331F0D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13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1A9D9-88A5-84E2-FD8A-81D3CF10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7A4C64-0134-F134-02AB-4CA3654E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DBF8-980E-B14A-AE5F-6D22C594EAE8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302819-1A85-2BCF-1C0C-5B578457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E617D1-80D3-CEF6-18AC-3E473F75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C57F-757A-654E-A135-622C331F0D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88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C67E31-7C57-AD63-E937-891EF84B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DBF8-980E-B14A-AE5F-6D22C594EAE8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B4C666-E749-B402-5C06-92F74D9F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9A94F8-E374-8AA4-084B-FF6E431A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C57F-757A-654E-A135-622C331F0D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96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0FBCE-845B-56B3-C41B-5D96D60D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34099-92B8-3187-77B5-6EC82165E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B67682-2264-AEA3-5B77-4FF36A55D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C79E2D-19DE-D65A-6C4D-D96E7005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DBF8-980E-B14A-AE5F-6D22C594EAE8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39CEDB-A815-C054-755F-4FCA4607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4BC485-F0D0-3FF0-4220-B2C791DA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C57F-757A-654E-A135-622C331F0D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096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5DD43-4D67-9742-85D6-C21EE134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6D4A4B-CDC1-318E-9108-E36E2E211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9973A7-4F53-F9ED-0D0B-931A0FEAC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BC5E38-F42D-7353-C76E-CF5BD883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DBF8-980E-B14A-AE5F-6D22C594EAE8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C3BBA3-A112-2913-7B4C-8D3C22A2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457519-F459-DB9A-2111-2CCD0D44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C57F-757A-654E-A135-622C331F0D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29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859701-5C56-3302-39AD-33DBBA93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63385F-6620-0ED4-958F-2580D8D7E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3F8A2-E6C5-CD03-BF36-C09EF81D1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8DBF8-980E-B14A-AE5F-6D22C594EAE8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BC9D45-82A5-0E15-E4B9-6A188B61A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5B91A-769D-2AD6-FB76-85026F453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C57F-757A-654E-A135-622C331F0D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846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F4F25E5F-09BA-5389-59A5-7C327B36E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22" y="1244600"/>
            <a:ext cx="2319401" cy="231263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70A0A8D-0EDB-F12B-6AB6-798C11AB4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827" y="1244600"/>
            <a:ext cx="2319401" cy="231263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FCA734F-9D7D-3A23-BCC0-2C7B4ED5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22" y="3557239"/>
            <a:ext cx="2319401" cy="231263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071A5B7-08D7-9158-BD8A-00F808B67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826" y="3557239"/>
            <a:ext cx="2319401" cy="231263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A9899EB-72C6-4901-CA15-DF3BEEEF4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616" y="1244601"/>
            <a:ext cx="2252134" cy="231263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12588B7-2413-23C5-8A41-3B1F9EA87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616" y="3557238"/>
            <a:ext cx="2252134" cy="231263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3A95515-05D4-EE7C-AF8C-397CF8B74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4036" y="3557239"/>
            <a:ext cx="2252134" cy="231263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1A8E134-FDAD-B113-286A-0BC029782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4036" y="1244601"/>
            <a:ext cx="2252134" cy="231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磊</dc:creator>
  <cp:lastModifiedBy>黄 磊</cp:lastModifiedBy>
  <cp:revision>1</cp:revision>
  <dcterms:created xsi:type="dcterms:W3CDTF">2022-10-05T09:26:17Z</dcterms:created>
  <dcterms:modified xsi:type="dcterms:W3CDTF">2022-10-05T09:31:04Z</dcterms:modified>
</cp:coreProperties>
</file>